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269" r:id="rId3"/>
    <p:sldId id="275" r:id="rId4"/>
    <p:sldId id="270" r:id="rId5"/>
    <p:sldId id="271" r:id="rId6"/>
    <p:sldId id="272" r:id="rId7"/>
    <p:sldId id="273" r:id="rId8"/>
    <p:sldId id="274" r:id="rId9"/>
    <p:sldId id="268" r:id="rId10"/>
    <p:sldId id="262" r:id="rId11"/>
    <p:sldId id="263" r:id="rId12"/>
    <p:sldId id="264" r:id="rId13"/>
    <p:sldId id="265" r:id="rId14"/>
    <p:sldId id="266" r:id="rId15"/>
    <p:sldId id="267" r:id="rId16"/>
    <p:sldId id="276" r:id="rId17"/>
    <p:sldId id="277" r:id="rId18"/>
    <p:sldId id="278" r:id="rId19"/>
    <p:sldId id="279" r:id="rId20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E5C00"/>
    <a:srgbClr val="008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145669C-81C1-4211-A944-96746A9FACE2}" v="95" dt="2022-06-17T16:56:50.71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70" d="100"/>
          <a:sy n="70" d="100"/>
        </p:scale>
        <p:origin x="53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78D2CA-625C-4810-B3F0-132E06A8B978}" type="datetimeFigureOut">
              <a:rPr lang="it-IT" smtClean="0"/>
              <a:t>17/06/2022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7BC22F-699F-4222-933C-5BF47620AA4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784515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7BC22F-699F-4222-933C-5BF47620AA4F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341081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080A725-35F0-92C9-76A4-8C1825A36B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9F0B303A-6C40-2C80-BBF1-8C5CA9AA4D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C89F043-5F3E-74E8-E62C-27FC2678CF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866FD-1274-440D-B25A-E0A7FFB0AEC2}" type="datetimeFigureOut">
              <a:rPr lang="it-IT" smtClean="0"/>
              <a:t>17/06/2022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81C9AB7-0E99-BF0D-5961-9F9C2EA314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E595049-5D03-2C83-990E-D5806D09CE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85D79-49D8-4B39-9B5C-2C260404B9C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541861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163F150-246E-BB94-35AB-6B5EFB47C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3497D061-2301-E938-DA7F-C8244D82EC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938CAE2-F18C-CBDF-A77C-D615B15202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866FD-1274-440D-B25A-E0A7FFB0AEC2}" type="datetimeFigureOut">
              <a:rPr lang="it-IT" smtClean="0"/>
              <a:t>17/06/2022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AAE6B69-921A-C4F8-C8F8-40441DF257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858EC35-2870-C31B-BDDE-5F321EFB2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85D79-49D8-4B39-9B5C-2C260404B9C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68686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5AF19425-4354-DC51-659A-4A71355BEDD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21C7F9C6-58E0-059D-FD55-78B6D52C6F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2573074-CE71-4976-7A63-77C30C576C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866FD-1274-440D-B25A-E0A7FFB0AEC2}" type="datetimeFigureOut">
              <a:rPr lang="it-IT" smtClean="0"/>
              <a:t>17/06/2022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4F20EDD-01D4-DB0F-72F6-8D0B1DE943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9AC8323-9D8E-04AF-78D4-2C7E663E9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85D79-49D8-4B39-9B5C-2C260404B9C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365508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19E64A2-4289-F3FA-A47E-4BF3891E7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29A09FB-137A-6254-EBF5-4E9690FA7D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3106DB1-48A4-250C-B44A-3FCA0247F7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866FD-1274-440D-B25A-E0A7FFB0AEC2}" type="datetimeFigureOut">
              <a:rPr lang="it-IT" smtClean="0"/>
              <a:t>17/06/2022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D565C57-4EEE-3D02-7110-329CC3FDBD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E021667-73EF-EF77-F6F7-380783189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85D79-49D8-4B39-9B5C-2C260404B9C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394030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FCDD052-4D44-1CB7-840B-82D2BBED4A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F9EBF45-9F38-6D35-5196-4EC5B72FC7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B667F5E-0BCE-6A40-4DE5-450BB30B08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866FD-1274-440D-B25A-E0A7FFB0AEC2}" type="datetimeFigureOut">
              <a:rPr lang="it-IT" smtClean="0"/>
              <a:t>17/06/2022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EBB0761-DAFA-861C-3880-3524726E5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F31FD2D-1F57-1315-8A7C-B12D7BC3D7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85D79-49D8-4B39-9B5C-2C260404B9C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878090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7942AE8-C5B2-2F63-ED73-6220A993C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E147C2A-998A-F843-0F48-C700A54346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A16C940B-B848-AE1D-73B7-2A1FCE4BD7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DF850B6D-DEBC-D7CC-213F-940F20F2B5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866FD-1274-440D-B25A-E0A7FFB0AEC2}" type="datetimeFigureOut">
              <a:rPr lang="it-IT" smtClean="0"/>
              <a:t>17/06/2022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557FDFA4-FFBD-1C84-A556-64E206F0C1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29AED3BB-AB7A-EBB9-2273-7B7B556391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85D79-49D8-4B39-9B5C-2C260404B9C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18976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0D06A04-D206-6103-8BAE-2E86D731A1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C54C1964-E5F7-26CA-7F67-251CA24090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415FB6BC-58DB-F226-1F8B-8DD95B7AF8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4A27C753-7F4C-AA0E-85A3-9C2D5172965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8933418B-E7C6-F2D4-652F-2BC07F5EB58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7A006300-544B-3747-9B6D-07EA300532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866FD-1274-440D-B25A-E0A7FFB0AEC2}" type="datetimeFigureOut">
              <a:rPr lang="it-IT" smtClean="0"/>
              <a:t>17/06/2022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47138C1D-9094-C7A9-4161-11D6E5098F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B379AE01-1BE9-0BE4-6686-59C82F5A2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85D79-49D8-4B39-9B5C-2C260404B9C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584029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C3B18E4-6C06-16F2-9B28-D13638FD96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1939ED14-0B42-EE30-BD0C-BABCA9706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866FD-1274-440D-B25A-E0A7FFB0AEC2}" type="datetimeFigureOut">
              <a:rPr lang="it-IT" smtClean="0"/>
              <a:t>17/06/2022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538803E-99A8-68F4-01E7-BF74C0F3AA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2458AEF0-849C-B6FF-365F-769938536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85D79-49D8-4B39-9B5C-2C260404B9C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191632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09C0BB4C-4028-6817-BDA3-A5D120F177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866FD-1274-440D-B25A-E0A7FFB0AEC2}" type="datetimeFigureOut">
              <a:rPr lang="it-IT" smtClean="0"/>
              <a:t>17/06/2022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978C52F9-286B-231D-E0CD-E8E54A8262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A6A435F-065A-516A-D45E-5034F6C129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85D79-49D8-4B39-9B5C-2C260404B9C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350224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B279E1F-6082-9C7C-60DC-ADEB2803CE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906B953-A9D5-3BA4-9930-58334F976C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13817BCC-DFCB-8F4C-FD07-FF827D36D8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3FEE7081-FD32-6D12-364F-73BF2AA505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866FD-1274-440D-B25A-E0A7FFB0AEC2}" type="datetimeFigureOut">
              <a:rPr lang="it-IT" smtClean="0"/>
              <a:t>17/06/2022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906D1750-79E6-6316-67DC-B6A044A0A2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F9EC3EDB-8448-3D12-402E-DF144F70E4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85D79-49D8-4B39-9B5C-2C260404B9C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935294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1829239-4C22-8535-97C7-970D3AD33D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3D9FCDAD-BEB0-C2A3-F6CB-71BF6DD656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7E183164-14A8-503D-128D-28425B4488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25C3FB2D-A700-502E-D768-9BA2594412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866FD-1274-440D-B25A-E0A7FFB0AEC2}" type="datetimeFigureOut">
              <a:rPr lang="it-IT" smtClean="0"/>
              <a:t>17/06/2022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05B53210-6536-00D8-7655-7181DDB47B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65F2F17-2F38-48C4-4DAD-0C1226A384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85D79-49D8-4B39-9B5C-2C260404B9C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368793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AF0B782E-50BF-1F7F-484B-C0886F6799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AA78E2E-07C3-6CC9-499C-AD43F49DCB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1FF4D3B-D6E1-5D8E-8577-D97E4383D6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A866FD-1274-440D-B25A-E0A7FFB0AEC2}" type="datetimeFigureOut">
              <a:rPr lang="it-IT" smtClean="0"/>
              <a:t>17/06/2022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C94122B-03C3-CF2E-8E84-2BA5AD51C3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8E88466-A103-7EFC-A2FF-617A14EDC9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885D79-49D8-4B39-9B5C-2C260404B9C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953890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riadzany.blogspot.com/2012/02/tripadvisor-maintain-healthy-scepticism.html" TargetMode="External"/><Relationship Id="rId7" Type="http://schemas.openxmlformats.org/officeDocument/2006/relationships/hyperlink" Target="https://learn.eduopen.org/eduopenv2/institution.php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matteofasulo.github.io/PyTripAdvisor/graphs/avg_rating_per_price.html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matteofasulo.github.io/PyTripAdvisor/graphs/count_restaurants_by_municipio.html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matteofasulo.github.io/PyTripAdvisor/graphs/treemap_municipi.html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matteofasulo.github.io/PyTripAdvisor/graphs/cuisine_types.html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matteofasulo.github.io/PyTripAdvisor/graphs/diet_types.html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matteofasulo.github.io/PyTripAdvisor/graphs/top_roman_reviewers.html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matteofasulo.github.io/PyTripAdvisor/graphs/sunburst.html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16F9E488-0718-4E1E-9D12-26779F6062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5CA4BCD1-F813-4A68-8727-7A3DE67AC5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90440" y="1049670"/>
            <a:ext cx="1128382" cy="847206"/>
            <a:chOff x="7393391" y="1075612"/>
            <a:chExt cx="1128382" cy="847206"/>
          </a:xfrm>
        </p:grpSpPr>
        <p:sp>
          <p:nvSpPr>
            <p:cNvPr id="39" name="Freeform 5">
              <a:extLst>
                <a:ext uri="{FF2B5EF4-FFF2-40B4-BE49-F238E27FC236}">
                  <a16:creationId xmlns:a16="http://schemas.microsoft.com/office/drawing/2014/main" id="{A152F29E-C625-4313-96BF-5675B357C0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93391" y="1327438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5">
              <a:extLst>
                <a:ext uri="{FF2B5EF4-FFF2-40B4-BE49-F238E27FC236}">
                  <a16:creationId xmlns:a16="http://schemas.microsoft.com/office/drawing/2014/main" id="{C2A5CB78-6497-4151-83B6-568BD27EC5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971281" y="1075612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FA6F8ABB-6C5D-4349-9E1B-198D1ABFA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09641" y="2134209"/>
            <a:ext cx="4840399" cy="4290450"/>
          </a:xfrm>
          <a:custGeom>
            <a:avLst/>
            <a:gdLst>
              <a:gd name="connsiteX0" fmla="*/ 853538 w 2991693"/>
              <a:gd name="connsiteY0" fmla="*/ 0 h 2651787"/>
              <a:gd name="connsiteX1" fmla="*/ 2141030 w 2991693"/>
              <a:gd name="connsiteY1" fmla="*/ 0 h 2651787"/>
              <a:gd name="connsiteX2" fmla="*/ 2324957 w 2991693"/>
              <a:gd name="connsiteY2" fmla="*/ 103466 h 2651787"/>
              <a:gd name="connsiteX3" fmla="*/ 2968702 w 2991693"/>
              <a:gd name="connsiteY3" fmla="*/ 1218596 h 2651787"/>
              <a:gd name="connsiteX4" fmla="*/ 2968702 w 2991693"/>
              <a:gd name="connsiteY4" fmla="*/ 1433192 h 2651787"/>
              <a:gd name="connsiteX5" fmla="*/ 2324957 w 2991693"/>
              <a:gd name="connsiteY5" fmla="*/ 2548321 h 2651787"/>
              <a:gd name="connsiteX6" fmla="*/ 2141030 w 2991693"/>
              <a:gd name="connsiteY6" fmla="*/ 2651787 h 2651787"/>
              <a:gd name="connsiteX7" fmla="*/ 853538 w 2991693"/>
              <a:gd name="connsiteY7" fmla="*/ 2651787 h 2651787"/>
              <a:gd name="connsiteX8" fmla="*/ 669612 w 2991693"/>
              <a:gd name="connsiteY8" fmla="*/ 2548321 h 2651787"/>
              <a:gd name="connsiteX9" fmla="*/ 25866 w 2991693"/>
              <a:gd name="connsiteY9" fmla="*/ 1433192 h 2651787"/>
              <a:gd name="connsiteX10" fmla="*/ 25866 w 2991693"/>
              <a:gd name="connsiteY10" fmla="*/ 1218596 h 2651787"/>
              <a:gd name="connsiteX11" fmla="*/ 669612 w 2991693"/>
              <a:gd name="connsiteY11" fmla="*/ 103466 h 2651787"/>
              <a:gd name="connsiteX12" fmla="*/ 853538 w 2991693"/>
              <a:gd name="connsiteY12" fmla="*/ 0 h 265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91693" h="2651787">
                <a:moveTo>
                  <a:pt x="853538" y="0"/>
                </a:moveTo>
                <a:cubicBezTo>
                  <a:pt x="2141030" y="0"/>
                  <a:pt x="2141030" y="0"/>
                  <a:pt x="2141030" y="0"/>
                </a:cubicBezTo>
                <a:cubicBezTo>
                  <a:pt x="2206170" y="0"/>
                  <a:pt x="2290471" y="45985"/>
                  <a:pt x="2324957" y="103466"/>
                </a:cubicBezTo>
                <a:cubicBezTo>
                  <a:pt x="2968702" y="1218596"/>
                  <a:pt x="2968702" y="1218596"/>
                  <a:pt x="2968702" y="1218596"/>
                </a:cubicBezTo>
                <a:cubicBezTo>
                  <a:pt x="2999357" y="1279909"/>
                  <a:pt x="2999357" y="1371878"/>
                  <a:pt x="2968702" y="1433192"/>
                </a:cubicBezTo>
                <a:cubicBezTo>
                  <a:pt x="2324957" y="2548321"/>
                  <a:pt x="2324957" y="2548321"/>
                  <a:pt x="2324957" y="2548321"/>
                </a:cubicBezTo>
                <a:cubicBezTo>
                  <a:pt x="2290471" y="2605803"/>
                  <a:pt x="2206170" y="2651787"/>
                  <a:pt x="2141030" y="2651787"/>
                </a:cubicBezTo>
                <a:lnTo>
                  <a:pt x="853538" y="2651787"/>
                </a:lnTo>
                <a:cubicBezTo>
                  <a:pt x="784566" y="2651787"/>
                  <a:pt x="700266" y="2605803"/>
                  <a:pt x="669612" y="2548321"/>
                </a:cubicBezTo>
                <a:cubicBezTo>
                  <a:pt x="25866" y="1433192"/>
                  <a:pt x="25866" y="1433192"/>
                  <a:pt x="25866" y="1433192"/>
                </a:cubicBezTo>
                <a:cubicBezTo>
                  <a:pt x="-8621" y="1371878"/>
                  <a:pt x="-8621" y="1279909"/>
                  <a:pt x="25866" y="1218596"/>
                </a:cubicBezTo>
                <a:cubicBezTo>
                  <a:pt x="669612" y="103466"/>
                  <a:pt x="669612" y="103466"/>
                  <a:pt x="669612" y="103466"/>
                </a:cubicBezTo>
                <a:cubicBezTo>
                  <a:pt x="700266" y="45985"/>
                  <a:pt x="784566" y="0"/>
                  <a:pt x="853538" y="0"/>
                </a:cubicBezTo>
                <a:close/>
              </a:path>
            </a:pathLst>
          </a:custGeom>
          <a:noFill/>
          <a:ln w="50800" cmpd="sng"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 useBgFill="1">
        <p:nvSpPr>
          <p:cNvPr id="44" name="Freeform: Shape 43">
            <a:extLst>
              <a:ext uri="{FF2B5EF4-FFF2-40B4-BE49-F238E27FC236}">
                <a16:creationId xmlns:a16="http://schemas.microsoft.com/office/drawing/2014/main" id="{E4B9AB89-BA23-4985-97B3-EB677E4963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10608" y="421767"/>
            <a:ext cx="2847251" cy="2523756"/>
          </a:xfrm>
          <a:custGeom>
            <a:avLst/>
            <a:gdLst>
              <a:gd name="connsiteX0" fmla="*/ 853538 w 2991693"/>
              <a:gd name="connsiteY0" fmla="*/ 0 h 2651787"/>
              <a:gd name="connsiteX1" fmla="*/ 2141030 w 2991693"/>
              <a:gd name="connsiteY1" fmla="*/ 0 h 2651787"/>
              <a:gd name="connsiteX2" fmla="*/ 2324957 w 2991693"/>
              <a:gd name="connsiteY2" fmla="*/ 103466 h 2651787"/>
              <a:gd name="connsiteX3" fmla="*/ 2968702 w 2991693"/>
              <a:gd name="connsiteY3" fmla="*/ 1218596 h 2651787"/>
              <a:gd name="connsiteX4" fmla="*/ 2968702 w 2991693"/>
              <a:gd name="connsiteY4" fmla="*/ 1433192 h 2651787"/>
              <a:gd name="connsiteX5" fmla="*/ 2324957 w 2991693"/>
              <a:gd name="connsiteY5" fmla="*/ 2548321 h 2651787"/>
              <a:gd name="connsiteX6" fmla="*/ 2141030 w 2991693"/>
              <a:gd name="connsiteY6" fmla="*/ 2651787 h 2651787"/>
              <a:gd name="connsiteX7" fmla="*/ 853538 w 2991693"/>
              <a:gd name="connsiteY7" fmla="*/ 2651787 h 2651787"/>
              <a:gd name="connsiteX8" fmla="*/ 669612 w 2991693"/>
              <a:gd name="connsiteY8" fmla="*/ 2548321 h 2651787"/>
              <a:gd name="connsiteX9" fmla="*/ 25866 w 2991693"/>
              <a:gd name="connsiteY9" fmla="*/ 1433192 h 2651787"/>
              <a:gd name="connsiteX10" fmla="*/ 25866 w 2991693"/>
              <a:gd name="connsiteY10" fmla="*/ 1218596 h 2651787"/>
              <a:gd name="connsiteX11" fmla="*/ 669612 w 2991693"/>
              <a:gd name="connsiteY11" fmla="*/ 103466 h 2651787"/>
              <a:gd name="connsiteX12" fmla="*/ 853538 w 2991693"/>
              <a:gd name="connsiteY12" fmla="*/ 0 h 265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91693" h="2651787">
                <a:moveTo>
                  <a:pt x="853538" y="0"/>
                </a:moveTo>
                <a:cubicBezTo>
                  <a:pt x="2141030" y="0"/>
                  <a:pt x="2141030" y="0"/>
                  <a:pt x="2141030" y="0"/>
                </a:cubicBezTo>
                <a:cubicBezTo>
                  <a:pt x="2206170" y="0"/>
                  <a:pt x="2290471" y="45985"/>
                  <a:pt x="2324957" y="103466"/>
                </a:cubicBezTo>
                <a:cubicBezTo>
                  <a:pt x="2968702" y="1218596"/>
                  <a:pt x="2968702" y="1218596"/>
                  <a:pt x="2968702" y="1218596"/>
                </a:cubicBezTo>
                <a:cubicBezTo>
                  <a:pt x="2999357" y="1279909"/>
                  <a:pt x="2999357" y="1371878"/>
                  <a:pt x="2968702" y="1433192"/>
                </a:cubicBezTo>
                <a:cubicBezTo>
                  <a:pt x="2324957" y="2548321"/>
                  <a:pt x="2324957" y="2548321"/>
                  <a:pt x="2324957" y="2548321"/>
                </a:cubicBezTo>
                <a:cubicBezTo>
                  <a:pt x="2290471" y="2605803"/>
                  <a:pt x="2206170" y="2651787"/>
                  <a:pt x="2141030" y="2651787"/>
                </a:cubicBezTo>
                <a:lnTo>
                  <a:pt x="853538" y="2651787"/>
                </a:lnTo>
                <a:cubicBezTo>
                  <a:pt x="784566" y="2651787"/>
                  <a:pt x="700266" y="2605803"/>
                  <a:pt x="669612" y="2548321"/>
                </a:cubicBezTo>
                <a:cubicBezTo>
                  <a:pt x="25866" y="1433192"/>
                  <a:pt x="25866" y="1433192"/>
                  <a:pt x="25866" y="1433192"/>
                </a:cubicBezTo>
                <a:cubicBezTo>
                  <a:pt x="-8621" y="1371878"/>
                  <a:pt x="-8621" y="1279909"/>
                  <a:pt x="25866" y="1218596"/>
                </a:cubicBezTo>
                <a:cubicBezTo>
                  <a:pt x="669612" y="103466"/>
                  <a:pt x="669612" y="103466"/>
                  <a:pt x="669612" y="103466"/>
                </a:cubicBezTo>
                <a:cubicBezTo>
                  <a:pt x="700266" y="45985"/>
                  <a:pt x="784566" y="0"/>
                  <a:pt x="853538" y="0"/>
                </a:cubicBezTo>
                <a:close/>
              </a:path>
            </a:pathLst>
          </a:custGeom>
          <a:ln w="50800" cmpd="sng"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7" name="Immagine 26">
            <a:extLst>
              <a:ext uri="{FF2B5EF4-FFF2-40B4-BE49-F238E27FC236}">
                <a16:creationId xmlns:a16="http://schemas.microsoft.com/office/drawing/2014/main" id="{811C40F7-30D7-27B2-D03C-83A083E845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482247" y="1183103"/>
            <a:ext cx="1703972" cy="1001083"/>
          </a:xfrm>
          <a:prstGeom prst="rect">
            <a:avLst/>
          </a:prstGeom>
        </p:spPr>
      </p:pic>
      <p:sp useBgFill="1">
        <p:nvSpPr>
          <p:cNvPr id="46" name="Freeform: Shape 45">
            <a:extLst>
              <a:ext uri="{FF2B5EF4-FFF2-40B4-BE49-F238E27FC236}">
                <a16:creationId xmlns:a16="http://schemas.microsoft.com/office/drawing/2014/main" id="{36FC9198-E7C0-476E-AEEA-E406CF3075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58854" y="4490695"/>
            <a:ext cx="2071275" cy="1835943"/>
          </a:xfrm>
          <a:custGeom>
            <a:avLst/>
            <a:gdLst>
              <a:gd name="connsiteX0" fmla="*/ 853538 w 2991693"/>
              <a:gd name="connsiteY0" fmla="*/ 0 h 2651787"/>
              <a:gd name="connsiteX1" fmla="*/ 2141030 w 2991693"/>
              <a:gd name="connsiteY1" fmla="*/ 0 h 2651787"/>
              <a:gd name="connsiteX2" fmla="*/ 2324957 w 2991693"/>
              <a:gd name="connsiteY2" fmla="*/ 103466 h 2651787"/>
              <a:gd name="connsiteX3" fmla="*/ 2968702 w 2991693"/>
              <a:gd name="connsiteY3" fmla="*/ 1218596 h 2651787"/>
              <a:gd name="connsiteX4" fmla="*/ 2968702 w 2991693"/>
              <a:gd name="connsiteY4" fmla="*/ 1433192 h 2651787"/>
              <a:gd name="connsiteX5" fmla="*/ 2324957 w 2991693"/>
              <a:gd name="connsiteY5" fmla="*/ 2548321 h 2651787"/>
              <a:gd name="connsiteX6" fmla="*/ 2141030 w 2991693"/>
              <a:gd name="connsiteY6" fmla="*/ 2651787 h 2651787"/>
              <a:gd name="connsiteX7" fmla="*/ 853538 w 2991693"/>
              <a:gd name="connsiteY7" fmla="*/ 2651787 h 2651787"/>
              <a:gd name="connsiteX8" fmla="*/ 669612 w 2991693"/>
              <a:gd name="connsiteY8" fmla="*/ 2548321 h 2651787"/>
              <a:gd name="connsiteX9" fmla="*/ 25866 w 2991693"/>
              <a:gd name="connsiteY9" fmla="*/ 1433192 h 2651787"/>
              <a:gd name="connsiteX10" fmla="*/ 25866 w 2991693"/>
              <a:gd name="connsiteY10" fmla="*/ 1218596 h 2651787"/>
              <a:gd name="connsiteX11" fmla="*/ 669612 w 2991693"/>
              <a:gd name="connsiteY11" fmla="*/ 103466 h 2651787"/>
              <a:gd name="connsiteX12" fmla="*/ 853538 w 2991693"/>
              <a:gd name="connsiteY12" fmla="*/ 0 h 265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91693" h="2651787">
                <a:moveTo>
                  <a:pt x="853538" y="0"/>
                </a:moveTo>
                <a:cubicBezTo>
                  <a:pt x="2141030" y="0"/>
                  <a:pt x="2141030" y="0"/>
                  <a:pt x="2141030" y="0"/>
                </a:cubicBezTo>
                <a:cubicBezTo>
                  <a:pt x="2206170" y="0"/>
                  <a:pt x="2290471" y="45985"/>
                  <a:pt x="2324957" y="103466"/>
                </a:cubicBezTo>
                <a:cubicBezTo>
                  <a:pt x="2968702" y="1218596"/>
                  <a:pt x="2968702" y="1218596"/>
                  <a:pt x="2968702" y="1218596"/>
                </a:cubicBezTo>
                <a:cubicBezTo>
                  <a:pt x="2999357" y="1279909"/>
                  <a:pt x="2999357" y="1371878"/>
                  <a:pt x="2968702" y="1433192"/>
                </a:cubicBezTo>
                <a:cubicBezTo>
                  <a:pt x="2324957" y="2548321"/>
                  <a:pt x="2324957" y="2548321"/>
                  <a:pt x="2324957" y="2548321"/>
                </a:cubicBezTo>
                <a:cubicBezTo>
                  <a:pt x="2290471" y="2605803"/>
                  <a:pt x="2206170" y="2651787"/>
                  <a:pt x="2141030" y="2651787"/>
                </a:cubicBezTo>
                <a:lnTo>
                  <a:pt x="853538" y="2651787"/>
                </a:lnTo>
                <a:cubicBezTo>
                  <a:pt x="784566" y="2651787"/>
                  <a:pt x="700266" y="2605803"/>
                  <a:pt x="669612" y="2548321"/>
                </a:cubicBezTo>
                <a:cubicBezTo>
                  <a:pt x="25866" y="1433192"/>
                  <a:pt x="25866" y="1433192"/>
                  <a:pt x="25866" y="1433192"/>
                </a:cubicBezTo>
                <a:cubicBezTo>
                  <a:pt x="-8621" y="1371878"/>
                  <a:pt x="-8621" y="1279909"/>
                  <a:pt x="25866" y="1218596"/>
                </a:cubicBezTo>
                <a:cubicBezTo>
                  <a:pt x="669612" y="103466"/>
                  <a:pt x="669612" y="103466"/>
                  <a:pt x="669612" y="103466"/>
                </a:cubicBezTo>
                <a:cubicBezTo>
                  <a:pt x="700266" y="45985"/>
                  <a:pt x="784566" y="0"/>
                  <a:pt x="853538" y="0"/>
                </a:cubicBezTo>
                <a:close/>
              </a:path>
            </a:pathLst>
          </a:custGeom>
          <a:ln w="50800" cmpd="sng"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1" name="Immagine 30">
            <a:extLst>
              <a:ext uri="{FF2B5EF4-FFF2-40B4-BE49-F238E27FC236}">
                <a16:creationId xmlns:a16="http://schemas.microsoft.com/office/drawing/2014/main" id="{C1BD3377-D6CD-0AF1-2D10-2B3B21C1EC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1163" y="4805338"/>
            <a:ext cx="1206656" cy="120665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76000"/>
              </a:srgbClr>
            </a:outerShdw>
            <a:softEdge rad="635000"/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3" name="Sottotitolo 2">
            <a:extLst>
              <a:ext uri="{FF2B5EF4-FFF2-40B4-BE49-F238E27FC236}">
                <a16:creationId xmlns:a16="http://schemas.microsoft.com/office/drawing/2014/main" id="{22124AAC-6EB1-C627-9F80-4F8D7D5DF5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90441" y="2011679"/>
            <a:ext cx="4432438" cy="905897"/>
          </a:xfrm>
        </p:spPr>
        <p:txBody>
          <a:bodyPr anchor="b">
            <a:normAutofit/>
          </a:bodyPr>
          <a:lstStyle/>
          <a:p>
            <a:pPr algn="l"/>
            <a:r>
              <a:rPr lang="it-IT" sz="4000" dirty="0">
                <a:latin typeface="Mangal" panose="02040503050203030202" pitchFamily="18" charset="0"/>
                <a:cs typeface="Mangal" panose="02040503050203030202" pitchFamily="18" charset="0"/>
              </a:rPr>
              <a:t>Abba-</a:t>
            </a:r>
            <a:r>
              <a:rPr lang="it-IT" sz="4000" dirty="0">
                <a:solidFill>
                  <a:srgbClr val="2E5C00"/>
                </a:solidFill>
                <a:latin typeface="Mangal" panose="02040503050203030202" pitchFamily="18" charset="0"/>
                <a:cs typeface="Mangal" panose="02040503050203030202" pitchFamily="18" charset="0"/>
              </a:rPr>
              <a:t>Co</a:t>
            </a:r>
          </a:p>
        </p:txBody>
      </p:sp>
      <p:pic>
        <p:nvPicPr>
          <p:cNvPr id="24" name="Immagine 23">
            <a:extLst>
              <a:ext uri="{FF2B5EF4-FFF2-40B4-BE49-F238E27FC236}">
                <a16:creationId xmlns:a16="http://schemas.microsoft.com/office/drawing/2014/main" id="{4300555F-083F-A3BE-A48A-A845DE2067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130" y="4003817"/>
            <a:ext cx="2963421" cy="804962"/>
          </a:xfrm>
          <a:prstGeom prst="rect">
            <a:avLst/>
          </a:prstGeom>
        </p:spPr>
      </p:pic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7B3872F4-D97C-21B8-D386-EB019FB936FE}"/>
              </a:ext>
            </a:extLst>
          </p:cNvPr>
          <p:cNvSpPr txBox="1"/>
          <p:nvPr/>
        </p:nvSpPr>
        <p:spPr>
          <a:xfrm>
            <a:off x="0" y="6365997"/>
            <a:ext cx="5569153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700" dirty="0">
                <a:latin typeface="Mangal" panose="02040503050203030202" pitchFamily="18" charset="0"/>
                <a:cs typeface="Mangal" panose="02040503050203030202" pitchFamily="18" charset="0"/>
              </a:rPr>
              <a:t>Tecniche Informatiche per </a:t>
            </a:r>
            <a:r>
              <a:rPr lang="it-IT" sz="1700" dirty="0">
                <a:solidFill>
                  <a:srgbClr val="2E5C00"/>
                </a:solidFill>
                <a:latin typeface="Mangal" panose="02040503050203030202" pitchFamily="18" charset="0"/>
                <a:cs typeface="Mangal" panose="02040503050203030202" pitchFamily="18" charset="0"/>
              </a:rPr>
              <a:t>la gestione dei dati L-31</a:t>
            </a:r>
          </a:p>
        </p:txBody>
      </p:sp>
      <p:pic>
        <p:nvPicPr>
          <p:cNvPr id="34" name="Immagine 33">
            <a:extLst>
              <a:ext uri="{FF2B5EF4-FFF2-40B4-BE49-F238E27FC236}">
                <a16:creationId xmlns:a16="http://schemas.microsoft.com/office/drawing/2014/main" id="{00778A49-D5F6-B889-AE4C-7012541472F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0" y="89666"/>
            <a:ext cx="1211830" cy="1211830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5F29316A-9452-FCE5-A025-9E87F2605ACC}"/>
              </a:ext>
            </a:extLst>
          </p:cNvPr>
          <p:cNvSpPr txBox="1"/>
          <p:nvPr/>
        </p:nvSpPr>
        <p:spPr>
          <a:xfrm>
            <a:off x="326361" y="3908555"/>
            <a:ext cx="5296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latin typeface="Mangal" panose="02040503050203030202" pitchFamily="18" charset="0"/>
                <a:cs typeface="Mangal" panose="02040503050203030202" pitchFamily="18" charset="0"/>
              </a:rPr>
              <a:t>Matteo, Alessia, Matteo, Federica, Simone</a:t>
            </a:r>
          </a:p>
        </p:txBody>
      </p:sp>
    </p:spTree>
    <p:extLst>
      <p:ext uri="{BB962C8B-B14F-4D97-AF65-F5344CB8AC3E}">
        <p14:creationId xmlns:p14="http://schemas.microsoft.com/office/powerpoint/2010/main" val="1890018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Segnaposto contenuto 4">
            <a:hlinkClick r:id="rId2"/>
            <a:extLst>
              <a:ext uri="{FF2B5EF4-FFF2-40B4-BE49-F238E27FC236}">
                <a16:creationId xmlns:a16="http://schemas.microsoft.com/office/drawing/2014/main" id="{542927A7-9FF5-7EB6-F403-83AACB50CC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1616032"/>
            <a:ext cx="10905066" cy="3625934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9707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Isosceles Triangle 42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magine 4">
            <a:hlinkClick r:id="rId3"/>
            <a:extLst>
              <a:ext uri="{FF2B5EF4-FFF2-40B4-BE49-F238E27FC236}">
                <a16:creationId xmlns:a16="http://schemas.microsoft.com/office/drawing/2014/main" id="{AADF2E40-77CA-CDB9-03C4-E708719729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866309"/>
            <a:ext cx="10905066" cy="512538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152848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16B067B1-F4E5-4FDF-813D-C9E872E80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magine 8">
            <a:hlinkClick r:id="rId2"/>
            <a:extLst>
              <a:ext uri="{FF2B5EF4-FFF2-40B4-BE49-F238E27FC236}">
                <a16:creationId xmlns:a16="http://schemas.microsoft.com/office/drawing/2014/main" id="{A7855585-E19A-AED7-A72A-78A3F550549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12"/>
          <a:stretch/>
        </p:blipFill>
        <p:spPr>
          <a:xfrm>
            <a:off x="307775" y="261437"/>
            <a:ext cx="11576450" cy="6335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3810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magine 4">
            <a:hlinkClick r:id="rId2"/>
            <a:extLst>
              <a:ext uri="{FF2B5EF4-FFF2-40B4-BE49-F238E27FC236}">
                <a16:creationId xmlns:a16="http://schemas.microsoft.com/office/drawing/2014/main" id="{C665BDD1-7710-EED7-30E2-016367EA69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9147" y="643467"/>
            <a:ext cx="8913705" cy="557106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149822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13">
            <a:extLst>
              <a:ext uri="{FF2B5EF4-FFF2-40B4-BE49-F238E27FC236}">
                <a16:creationId xmlns:a16="http://schemas.microsoft.com/office/drawing/2014/main" id="{46D6306C-ED4F-4AAE-B4A5-EEA6AFAD72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15">
            <a:extLst>
              <a:ext uri="{FF2B5EF4-FFF2-40B4-BE49-F238E27FC236}">
                <a16:creationId xmlns:a16="http://schemas.microsoft.com/office/drawing/2014/main" id="{0EC5361D-F897-4856-B945-0455A365E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15435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reeform: Shape 17">
            <a:extLst>
              <a:ext uri="{FF2B5EF4-FFF2-40B4-BE49-F238E27FC236}">
                <a16:creationId xmlns:a16="http://schemas.microsoft.com/office/drawing/2014/main" id="{4508C0C5-2268-42B5-B3C8-4D0899E05F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6" name="Freeform: Shape 19">
            <a:extLst>
              <a:ext uri="{FF2B5EF4-FFF2-40B4-BE49-F238E27FC236}">
                <a16:creationId xmlns:a16="http://schemas.microsoft.com/office/drawing/2014/main" id="{141ACBDB-38F8-4B34-8183-BD95B4E55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739327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E00DB52-3455-4E2F-867B-A6D0516E17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653800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9E914C83-E0D8-4953-92D5-169D28CB43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5423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magine 8" descr="Immagine che contiene testo, cielo, screenshot&#10;&#10;Descrizione generata automaticamente">
            <a:hlinkClick r:id="rId2"/>
            <a:extLst>
              <a:ext uri="{FF2B5EF4-FFF2-40B4-BE49-F238E27FC236}">
                <a16:creationId xmlns:a16="http://schemas.microsoft.com/office/drawing/2014/main" id="{F630F833-280E-39B0-C7AC-3F4BAD5CA35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53" r="1" b="1"/>
          <a:stretch/>
        </p:blipFill>
        <p:spPr>
          <a:xfrm>
            <a:off x="643467" y="643467"/>
            <a:ext cx="10905066" cy="5571065"/>
          </a:xfrm>
          <a:prstGeom prst="rect">
            <a:avLst/>
          </a:prstGeom>
          <a:ln>
            <a:noFill/>
          </a:ln>
        </p:spPr>
      </p:pic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3512E083-F550-46AF-8490-767ECFD00C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67297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0338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9">
            <a:extLst>
              <a:ext uri="{FF2B5EF4-FFF2-40B4-BE49-F238E27FC236}">
                <a16:creationId xmlns:a16="http://schemas.microsoft.com/office/drawing/2014/main" id="{16B067B1-F4E5-4FDF-813D-C9E872E80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magine 4">
            <a:hlinkClick r:id="rId2"/>
            <a:extLst>
              <a:ext uri="{FF2B5EF4-FFF2-40B4-BE49-F238E27FC236}">
                <a16:creationId xmlns:a16="http://schemas.microsoft.com/office/drawing/2014/main" id="{47C282D2-2BB2-6D86-90BD-FA4DADC59BB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12"/>
          <a:stretch/>
        </p:blipFill>
        <p:spPr>
          <a:xfrm>
            <a:off x="307775" y="261437"/>
            <a:ext cx="11576450" cy="6335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6875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E4EC781-A9D8-C180-57EF-7A7998F086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" y="176682"/>
            <a:ext cx="7101840" cy="103877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 dirty="0">
                <a:solidFill>
                  <a:schemeClr val="accent6">
                    <a:lumMod val="50000"/>
                  </a:schemeClr>
                </a:solidFill>
              </a:rPr>
              <a:t>Food Cloud </a:t>
            </a:r>
            <a:r>
              <a:rPr lang="en-US" sz="5000" dirty="0">
                <a:solidFill>
                  <a:schemeClr val="bg1">
                    <a:lumMod val="50000"/>
                  </a:schemeClr>
                </a:solidFill>
              </a:rPr>
              <a:t>All</a:t>
            </a:r>
            <a:r>
              <a:rPr lang="en-US" sz="50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5000" dirty="0">
                <a:solidFill>
                  <a:srgbClr val="FF0000"/>
                </a:solidFill>
              </a:rPr>
              <a:t>Reviews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10A0FC6C-2420-18A4-B9CE-FC0D20B5009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98" r="4416" b="-2"/>
          <a:stretch/>
        </p:blipFill>
        <p:spPr>
          <a:xfrm>
            <a:off x="167640" y="1876653"/>
            <a:ext cx="5822278" cy="4660291"/>
          </a:xfrm>
          <a:custGeom>
            <a:avLst/>
            <a:gdLst/>
            <a:ahLst/>
            <a:cxnLst/>
            <a:rect l="l" t="t" r="r" b="b"/>
            <a:pathLst>
              <a:path w="5846002" h="4872577">
                <a:moveTo>
                  <a:pt x="343285" y="2953992"/>
                </a:moveTo>
                <a:cubicBezTo>
                  <a:pt x="343285" y="2953992"/>
                  <a:pt x="343285" y="2953992"/>
                  <a:pt x="849063" y="2953992"/>
                </a:cubicBezTo>
                <a:cubicBezTo>
                  <a:pt x="880743" y="2953992"/>
                  <a:pt x="911330" y="2971406"/>
                  <a:pt x="926624" y="2999703"/>
                </a:cubicBezTo>
                <a:cubicBezTo>
                  <a:pt x="926624" y="2999703"/>
                  <a:pt x="926624" y="2999703"/>
                  <a:pt x="1180059" y="3436136"/>
                </a:cubicBezTo>
                <a:cubicBezTo>
                  <a:pt x="1196445" y="3463345"/>
                  <a:pt x="1196445" y="3498172"/>
                  <a:pt x="1180059" y="3525382"/>
                </a:cubicBezTo>
                <a:cubicBezTo>
                  <a:pt x="1180059" y="3525382"/>
                  <a:pt x="1180059" y="3525382"/>
                  <a:pt x="926624" y="3961814"/>
                </a:cubicBezTo>
                <a:cubicBezTo>
                  <a:pt x="911330" y="3990111"/>
                  <a:pt x="880743" y="4007525"/>
                  <a:pt x="849063" y="4007525"/>
                </a:cubicBezTo>
                <a:cubicBezTo>
                  <a:pt x="849063" y="4007525"/>
                  <a:pt x="849063" y="4007525"/>
                  <a:pt x="343285" y="4007525"/>
                </a:cubicBezTo>
                <a:cubicBezTo>
                  <a:pt x="310513" y="4007525"/>
                  <a:pt x="281019" y="3990111"/>
                  <a:pt x="264633" y="3961814"/>
                </a:cubicBezTo>
                <a:cubicBezTo>
                  <a:pt x="264633" y="3961814"/>
                  <a:pt x="264633" y="3961814"/>
                  <a:pt x="12290" y="3525382"/>
                </a:cubicBezTo>
                <a:cubicBezTo>
                  <a:pt x="-4096" y="3498172"/>
                  <a:pt x="-4096" y="3463345"/>
                  <a:pt x="12290" y="3436136"/>
                </a:cubicBezTo>
                <a:cubicBezTo>
                  <a:pt x="12290" y="3436136"/>
                  <a:pt x="12290" y="3436136"/>
                  <a:pt x="264633" y="2999703"/>
                </a:cubicBezTo>
                <a:cubicBezTo>
                  <a:pt x="281019" y="2971406"/>
                  <a:pt x="310513" y="2953992"/>
                  <a:pt x="343285" y="2953992"/>
                </a:cubicBezTo>
                <a:close/>
                <a:moveTo>
                  <a:pt x="2353334" y="538808"/>
                </a:moveTo>
                <a:cubicBezTo>
                  <a:pt x="2353334" y="538808"/>
                  <a:pt x="2353334" y="538808"/>
                  <a:pt x="2613403" y="538808"/>
                </a:cubicBezTo>
                <a:lnTo>
                  <a:pt x="2643742" y="538808"/>
                </a:lnTo>
                <a:lnTo>
                  <a:pt x="2672692" y="588661"/>
                </a:lnTo>
                <a:cubicBezTo>
                  <a:pt x="2713002" y="658078"/>
                  <a:pt x="2759909" y="738855"/>
                  <a:pt x="2814491" y="832849"/>
                </a:cubicBezTo>
                <a:cubicBezTo>
                  <a:pt x="2839586" y="874521"/>
                  <a:pt x="2839586" y="927860"/>
                  <a:pt x="2814491" y="969531"/>
                </a:cubicBezTo>
                <a:cubicBezTo>
                  <a:pt x="2814491" y="969531"/>
                  <a:pt x="2814491" y="969531"/>
                  <a:pt x="2426350" y="1637936"/>
                </a:cubicBezTo>
                <a:cubicBezTo>
                  <a:pt x="2402927" y="1681274"/>
                  <a:pt x="2356083" y="1707943"/>
                  <a:pt x="2307565" y="1707943"/>
                </a:cubicBezTo>
                <a:cubicBezTo>
                  <a:pt x="2307565" y="1707943"/>
                  <a:pt x="2307565" y="1707943"/>
                  <a:pt x="1532956" y="1707943"/>
                </a:cubicBezTo>
                <a:cubicBezTo>
                  <a:pt x="1520409" y="1707943"/>
                  <a:pt x="1508175" y="1706276"/>
                  <a:pt x="1496490" y="1703099"/>
                </a:cubicBezTo>
                <a:lnTo>
                  <a:pt x="1471408" y="1692583"/>
                </a:lnTo>
                <a:lnTo>
                  <a:pt x="1486736" y="1666073"/>
                </a:lnTo>
                <a:cubicBezTo>
                  <a:pt x="1625328" y="1426376"/>
                  <a:pt x="1802725" y="1119564"/>
                  <a:pt x="2029793" y="726844"/>
                </a:cubicBezTo>
                <a:cubicBezTo>
                  <a:pt x="2097197" y="610441"/>
                  <a:pt x="2218525" y="538808"/>
                  <a:pt x="2353334" y="538808"/>
                </a:cubicBezTo>
                <a:close/>
                <a:moveTo>
                  <a:pt x="1487085" y="0"/>
                </a:moveTo>
                <a:cubicBezTo>
                  <a:pt x="1487085" y="0"/>
                  <a:pt x="1487085" y="0"/>
                  <a:pt x="2360840" y="0"/>
                </a:cubicBezTo>
                <a:cubicBezTo>
                  <a:pt x="2415568" y="0"/>
                  <a:pt x="2468407" y="30084"/>
                  <a:pt x="2494828" y="78969"/>
                </a:cubicBezTo>
                <a:cubicBezTo>
                  <a:pt x="2494828" y="78969"/>
                  <a:pt x="2494828" y="78969"/>
                  <a:pt x="2729665" y="483373"/>
                </a:cubicBezTo>
                <a:lnTo>
                  <a:pt x="2756194" y="529058"/>
                </a:lnTo>
                <a:lnTo>
                  <a:pt x="2735320" y="529058"/>
                </a:lnTo>
                <a:lnTo>
                  <a:pt x="2636659" y="529058"/>
                </a:lnTo>
                <a:lnTo>
                  <a:pt x="2593799" y="455250"/>
                </a:lnTo>
                <a:cubicBezTo>
                  <a:pt x="2430052" y="173267"/>
                  <a:pt x="2430052" y="173267"/>
                  <a:pt x="2430052" y="173267"/>
                </a:cubicBezTo>
                <a:cubicBezTo>
                  <a:pt x="2406629" y="129929"/>
                  <a:pt x="2359785" y="103259"/>
                  <a:pt x="2311267" y="103259"/>
                </a:cubicBezTo>
                <a:cubicBezTo>
                  <a:pt x="1536658" y="103259"/>
                  <a:pt x="1536658" y="103259"/>
                  <a:pt x="1536658" y="103259"/>
                </a:cubicBezTo>
                <a:cubicBezTo>
                  <a:pt x="1486468" y="103259"/>
                  <a:pt x="1441296" y="129929"/>
                  <a:pt x="1416201" y="173267"/>
                </a:cubicBezTo>
                <a:cubicBezTo>
                  <a:pt x="1029733" y="841671"/>
                  <a:pt x="1029733" y="841671"/>
                  <a:pt x="1029733" y="841671"/>
                </a:cubicBezTo>
                <a:cubicBezTo>
                  <a:pt x="1004637" y="883343"/>
                  <a:pt x="1004637" y="936682"/>
                  <a:pt x="1029733" y="978353"/>
                </a:cubicBezTo>
                <a:cubicBezTo>
                  <a:pt x="1416201" y="1646758"/>
                  <a:pt x="1416201" y="1646758"/>
                  <a:pt x="1416201" y="1646758"/>
                </a:cubicBezTo>
                <a:cubicBezTo>
                  <a:pt x="1428749" y="1668427"/>
                  <a:pt x="1446315" y="1685929"/>
                  <a:pt x="1467019" y="1698013"/>
                </a:cubicBezTo>
                <a:lnTo>
                  <a:pt x="1472899" y="1700478"/>
                </a:lnTo>
                <a:lnTo>
                  <a:pt x="1441377" y="1754996"/>
                </a:lnTo>
                <a:lnTo>
                  <a:pt x="1417933" y="1795543"/>
                </a:lnTo>
                <a:lnTo>
                  <a:pt x="1442249" y="1805738"/>
                </a:lnTo>
                <a:cubicBezTo>
                  <a:pt x="1455430" y="1809322"/>
                  <a:pt x="1469230" y="1811202"/>
                  <a:pt x="1483383" y="1811202"/>
                </a:cubicBezTo>
                <a:cubicBezTo>
                  <a:pt x="2357138" y="1811202"/>
                  <a:pt x="2357138" y="1811202"/>
                  <a:pt x="2357138" y="1811202"/>
                </a:cubicBezTo>
                <a:cubicBezTo>
                  <a:pt x="2411866" y="1811202"/>
                  <a:pt x="2464705" y="1781120"/>
                  <a:pt x="2491126" y="1732235"/>
                </a:cubicBezTo>
                <a:cubicBezTo>
                  <a:pt x="2928947" y="978278"/>
                  <a:pt x="2928947" y="978278"/>
                  <a:pt x="2928947" y="978278"/>
                </a:cubicBezTo>
                <a:cubicBezTo>
                  <a:pt x="2957254" y="931274"/>
                  <a:pt x="2957254" y="871108"/>
                  <a:pt x="2928947" y="824102"/>
                </a:cubicBezTo>
                <a:cubicBezTo>
                  <a:pt x="2874220" y="729858"/>
                  <a:pt x="2826333" y="647394"/>
                  <a:pt x="2784432" y="575238"/>
                </a:cubicBezTo>
                <a:lnTo>
                  <a:pt x="2763277" y="538808"/>
                </a:lnTo>
                <a:lnTo>
                  <a:pt x="2861280" y="538808"/>
                </a:lnTo>
                <a:cubicBezTo>
                  <a:pt x="3166048" y="538808"/>
                  <a:pt x="3653676" y="538808"/>
                  <a:pt x="4433881" y="538808"/>
                </a:cubicBezTo>
                <a:cubicBezTo>
                  <a:pt x="4564197" y="538808"/>
                  <a:pt x="4690018" y="610441"/>
                  <a:pt x="4752929" y="726844"/>
                </a:cubicBezTo>
                <a:cubicBezTo>
                  <a:pt x="4752929" y="726844"/>
                  <a:pt x="4752929" y="726844"/>
                  <a:pt x="5795449" y="2522134"/>
                </a:cubicBezTo>
                <a:cubicBezTo>
                  <a:pt x="5862854" y="2634060"/>
                  <a:pt x="5862854" y="2777325"/>
                  <a:pt x="5795449" y="2889251"/>
                </a:cubicBezTo>
                <a:cubicBezTo>
                  <a:pt x="5795449" y="2889251"/>
                  <a:pt x="5795449" y="2889251"/>
                  <a:pt x="4752929" y="4684542"/>
                </a:cubicBezTo>
                <a:cubicBezTo>
                  <a:pt x="4690018" y="4800945"/>
                  <a:pt x="4564197" y="4872577"/>
                  <a:pt x="4433881" y="4872577"/>
                </a:cubicBezTo>
                <a:cubicBezTo>
                  <a:pt x="4433881" y="4872577"/>
                  <a:pt x="4433881" y="4872577"/>
                  <a:pt x="2353334" y="4872577"/>
                </a:cubicBezTo>
                <a:cubicBezTo>
                  <a:pt x="2218525" y="4872577"/>
                  <a:pt x="2097197" y="4800945"/>
                  <a:pt x="2029793" y="4684542"/>
                </a:cubicBezTo>
                <a:cubicBezTo>
                  <a:pt x="2029793" y="4684542"/>
                  <a:pt x="2029793" y="4684542"/>
                  <a:pt x="991766" y="2889251"/>
                </a:cubicBezTo>
                <a:cubicBezTo>
                  <a:pt x="924361" y="2777325"/>
                  <a:pt x="924361" y="2634060"/>
                  <a:pt x="991766" y="2522134"/>
                </a:cubicBezTo>
                <a:cubicBezTo>
                  <a:pt x="991766" y="2522134"/>
                  <a:pt x="991766" y="2522134"/>
                  <a:pt x="1377193" y="1855530"/>
                </a:cubicBezTo>
                <a:lnTo>
                  <a:pt x="1409676" y="1799352"/>
                </a:lnTo>
                <a:lnTo>
                  <a:pt x="1408533" y="1798873"/>
                </a:lnTo>
                <a:cubicBezTo>
                  <a:pt x="1385179" y="1785241"/>
                  <a:pt x="1365364" y="1765500"/>
                  <a:pt x="1351210" y="1741057"/>
                </a:cubicBezTo>
                <a:cubicBezTo>
                  <a:pt x="1351210" y="1741057"/>
                  <a:pt x="1351210" y="1741057"/>
                  <a:pt x="915276" y="987100"/>
                </a:cubicBezTo>
                <a:cubicBezTo>
                  <a:pt x="886968" y="940096"/>
                  <a:pt x="886968" y="879930"/>
                  <a:pt x="915276" y="832924"/>
                </a:cubicBezTo>
                <a:cubicBezTo>
                  <a:pt x="915276" y="832924"/>
                  <a:pt x="915276" y="832924"/>
                  <a:pt x="1351210" y="78969"/>
                </a:cubicBezTo>
                <a:cubicBezTo>
                  <a:pt x="1379517" y="30084"/>
                  <a:pt x="1430471" y="0"/>
                  <a:pt x="1487085" y="0"/>
                </a:cubicBezTo>
                <a:close/>
              </a:path>
            </a:pathLst>
          </a:custGeom>
        </p:spPr>
      </p:pic>
      <p:pic>
        <p:nvPicPr>
          <p:cNvPr id="13" name="Segnaposto contenuto 3" descr="Immagine che contiene testo&#10;&#10;Descrizione generata automaticamente">
            <a:extLst>
              <a:ext uri="{FF2B5EF4-FFF2-40B4-BE49-F238E27FC236}">
                <a16:creationId xmlns:a16="http://schemas.microsoft.com/office/drawing/2014/main" id="{37E3D85F-90AB-B81A-1AF7-424F9676702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1"/>
          <a:stretch/>
        </p:blipFill>
        <p:spPr>
          <a:xfrm>
            <a:off x="7508240" y="0"/>
            <a:ext cx="4683760" cy="5171440"/>
          </a:xfrm>
          <a:custGeom>
            <a:avLst/>
            <a:gdLst/>
            <a:ahLst/>
            <a:cxnLst/>
            <a:rect l="l" t="t" r="r" b="b"/>
            <a:pathLst>
              <a:path w="6188779" h="6157780">
                <a:moveTo>
                  <a:pt x="384150" y="0"/>
                </a:moveTo>
                <a:lnTo>
                  <a:pt x="6188779" y="0"/>
                </a:lnTo>
                <a:lnTo>
                  <a:pt x="6188779" y="5757340"/>
                </a:lnTo>
                <a:lnTo>
                  <a:pt x="6142640" y="5790022"/>
                </a:lnTo>
                <a:lnTo>
                  <a:pt x="6076017" y="5824665"/>
                </a:lnTo>
                <a:lnTo>
                  <a:pt x="5996070" y="5848651"/>
                </a:lnTo>
                <a:lnTo>
                  <a:pt x="5913457" y="5859310"/>
                </a:lnTo>
                <a:lnTo>
                  <a:pt x="5828180" y="5861974"/>
                </a:lnTo>
                <a:lnTo>
                  <a:pt x="5737573" y="5853979"/>
                </a:lnTo>
                <a:lnTo>
                  <a:pt x="5646965" y="5843320"/>
                </a:lnTo>
                <a:lnTo>
                  <a:pt x="5556358" y="5829995"/>
                </a:lnTo>
                <a:lnTo>
                  <a:pt x="5465751" y="5819336"/>
                </a:lnTo>
                <a:lnTo>
                  <a:pt x="5375143" y="5814006"/>
                </a:lnTo>
                <a:lnTo>
                  <a:pt x="5287201" y="5814006"/>
                </a:lnTo>
                <a:lnTo>
                  <a:pt x="5204589" y="5824665"/>
                </a:lnTo>
                <a:lnTo>
                  <a:pt x="5119310" y="5845985"/>
                </a:lnTo>
                <a:lnTo>
                  <a:pt x="5042027" y="5877963"/>
                </a:lnTo>
                <a:lnTo>
                  <a:pt x="4962081" y="5920603"/>
                </a:lnTo>
                <a:lnTo>
                  <a:pt x="4882133" y="5963242"/>
                </a:lnTo>
                <a:lnTo>
                  <a:pt x="4802186" y="6011210"/>
                </a:lnTo>
                <a:lnTo>
                  <a:pt x="4724903" y="6056514"/>
                </a:lnTo>
                <a:lnTo>
                  <a:pt x="4642291" y="6096487"/>
                </a:lnTo>
                <a:lnTo>
                  <a:pt x="4562343" y="6128466"/>
                </a:lnTo>
                <a:lnTo>
                  <a:pt x="4479729" y="6149785"/>
                </a:lnTo>
                <a:lnTo>
                  <a:pt x="4394453" y="6157780"/>
                </a:lnTo>
                <a:lnTo>
                  <a:pt x="4309175" y="6149785"/>
                </a:lnTo>
                <a:lnTo>
                  <a:pt x="4226563" y="6128466"/>
                </a:lnTo>
                <a:lnTo>
                  <a:pt x="4146616" y="6096487"/>
                </a:lnTo>
                <a:lnTo>
                  <a:pt x="4064003" y="6056514"/>
                </a:lnTo>
                <a:lnTo>
                  <a:pt x="3986719" y="6011210"/>
                </a:lnTo>
                <a:lnTo>
                  <a:pt x="3906773" y="5963242"/>
                </a:lnTo>
                <a:lnTo>
                  <a:pt x="3826826" y="5920603"/>
                </a:lnTo>
                <a:lnTo>
                  <a:pt x="3746877" y="5877963"/>
                </a:lnTo>
                <a:lnTo>
                  <a:pt x="3666929" y="5845985"/>
                </a:lnTo>
                <a:lnTo>
                  <a:pt x="3584318" y="5824665"/>
                </a:lnTo>
                <a:lnTo>
                  <a:pt x="3501705" y="5814006"/>
                </a:lnTo>
                <a:lnTo>
                  <a:pt x="3413762" y="5814006"/>
                </a:lnTo>
                <a:lnTo>
                  <a:pt x="3323155" y="5819336"/>
                </a:lnTo>
                <a:lnTo>
                  <a:pt x="3232547" y="5829995"/>
                </a:lnTo>
                <a:lnTo>
                  <a:pt x="3141940" y="5843320"/>
                </a:lnTo>
                <a:lnTo>
                  <a:pt x="3051334" y="5853979"/>
                </a:lnTo>
                <a:lnTo>
                  <a:pt x="2960727" y="5861974"/>
                </a:lnTo>
                <a:lnTo>
                  <a:pt x="2875448" y="5859310"/>
                </a:lnTo>
                <a:lnTo>
                  <a:pt x="2792837" y="5848651"/>
                </a:lnTo>
                <a:lnTo>
                  <a:pt x="2712889" y="5824665"/>
                </a:lnTo>
                <a:lnTo>
                  <a:pt x="2646265" y="5790022"/>
                </a:lnTo>
                <a:lnTo>
                  <a:pt x="2582308" y="5744719"/>
                </a:lnTo>
                <a:lnTo>
                  <a:pt x="2526343" y="5691420"/>
                </a:lnTo>
                <a:lnTo>
                  <a:pt x="2470381" y="5630127"/>
                </a:lnTo>
                <a:lnTo>
                  <a:pt x="2419747" y="5566168"/>
                </a:lnTo>
                <a:lnTo>
                  <a:pt x="2369114" y="5499546"/>
                </a:lnTo>
                <a:lnTo>
                  <a:pt x="2318480" y="5432923"/>
                </a:lnTo>
                <a:lnTo>
                  <a:pt x="2267846" y="5368966"/>
                </a:lnTo>
                <a:lnTo>
                  <a:pt x="2214548" y="5307671"/>
                </a:lnTo>
                <a:lnTo>
                  <a:pt x="2153255" y="5254373"/>
                </a:lnTo>
                <a:lnTo>
                  <a:pt x="2094628" y="5206405"/>
                </a:lnTo>
                <a:lnTo>
                  <a:pt x="2028005" y="5169096"/>
                </a:lnTo>
                <a:lnTo>
                  <a:pt x="1956051" y="5137117"/>
                </a:lnTo>
                <a:lnTo>
                  <a:pt x="1878768" y="5110467"/>
                </a:lnTo>
                <a:lnTo>
                  <a:pt x="1798822" y="5086483"/>
                </a:lnTo>
                <a:lnTo>
                  <a:pt x="1718873" y="5065163"/>
                </a:lnTo>
                <a:lnTo>
                  <a:pt x="1636260" y="5043845"/>
                </a:lnTo>
                <a:lnTo>
                  <a:pt x="1558978" y="5019861"/>
                </a:lnTo>
                <a:lnTo>
                  <a:pt x="1481696" y="4993211"/>
                </a:lnTo>
                <a:lnTo>
                  <a:pt x="1409744" y="4961233"/>
                </a:lnTo>
                <a:lnTo>
                  <a:pt x="1345785" y="4921259"/>
                </a:lnTo>
                <a:lnTo>
                  <a:pt x="1287158" y="4873289"/>
                </a:lnTo>
                <a:lnTo>
                  <a:pt x="1239188" y="4814663"/>
                </a:lnTo>
                <a:lnTo>
                  <a:pt x="1199215" y="4750703"/>
                </a:lnTo>
                <a:lnTo>
                  <a:pt x="1167237" y="4678752"/>
                </a:lnTo>
                <a:lnTo>
                  <a:pt x="1140586" y="4601469"/>
                </a:lnTo>
                <a:lnTo>
                  <a:pt x="1116602" y="4524185"/>
                </a:lnTo>
                <a:lnTo>
                  <a:pt x="1095283" y="4441574"/>
                </a:lnTo>
                <a:lnTo>
                  <a:pt x="1073962" y="4361626"/>
                </a:lnTo>
                <a:lnTo>
                  <a:pt x="1049979" y="4281677"/>
                </a:lnTo>
                <a:lnTo>
                  <a:pt x="1023330" y="4204395"/>
                </a:lnTo>
                <a:lnTo>
                  <a:pt x="991351" y="4132443"/>
                </a:lnTo>
                <a:lnTo>
                  <a:pt x="954043" y="4065820"/>
                </a:lnTo>
                <a:lnTo>
                  <a:pt x="906073" y="4007191"/>
                </a:lnTo>
                <a:lnTo>
                  <a:pt x="852774" y="3945898"/>
                </a:lnTo>
                <a:lnTo>
                  <a:pt x="791482" y="3892600"/>
                </a:lnTo>
                <a:lnTo>
                  <a:pt x="724858" y="3841967"/>
                </a:lnTo>
                <a:lnTo>
                  <a:pt x="658236" y="3791333"/>
                </a:lnTo>
                <a:lnTo>
                  <a:pt x="591613" y="3740699"/>
                </a:lnTo>
                <a:lnTo>
                  <a:pt x="527656" y="3690067"/>
                </a:lnTo>
                <a:lnTo>
                  <a:pt x="466362" y="3634102"/>
                </a:lnTo>
                <a:lnTo>
                  <a:pt x="413063" y="3578140"/>
                </a:lnTo>
                <a:lnTo>
                  <a:pt x="367761" y="3514183"/>
                </a:lnTo>
                <a:lnTo>
                  <a:pt x="333116" y="3447559"/>
                </a:lnTo>
                <a:lnTo>
                  <a:pt x="309132" y="3367611"/>
                </a:lnTo>
                <a:lnTo>
                  <a:pt x="298471" y="3284998"/>
                </a:lnTo>
                <a:lnTo>
                  <a:pt x="295806" y="3199721"/>
                </a:lnTo>
                <a:lnTo>
                  <a:pt x="303802" y="3109114"/>
                </a:lnTo>
                <a:lnTo>
                  <a:pt x="314462" y="3018506"/>
                </a:lnTo>
                <a:lnTo>
                  <a:pt x="327785" y="2927901"/>
                </a:lnTo>
                <a:lnTo>
                  <a:pt x="338446" y="2837293"/>
                </a:lnTo>
                <a:lnTo>
                  <a:pt x="343774" y="2746686"/>
                </a:lnTo>
                <a:lnTo>
                  <a:pt x="343774" y="2658743"/>
                </a:lnTo>
                <a:lnTo>
                  <a:pt x="333116" y="2576130"/>
                </a:lnTo>
                <a:lnTo>
                  <a:pt x="311796" y="2493517"/>
                </a:lnTo>
                <a:lnTo>
                  <a:pt x="279817" y="2416237"/>
                </a:lnTo>
                <a:lnTo>
                  <a:pt x="239844" y="2336288"/>
                </a:lnTo>
                <a:lnTo>
                  <a:pt x="194541" y="2256340"/>
                </a:lnTo>
                <a:lnTo>
                  <a:pt x="146571" y="2176393"/>
                </a:lnTo>
                <a:lnTo>
                  <a:pt x="101267" y="2099111"/>
                </a:lnTo>
                <a:lnTo>
                  <a:pt x="61293" y="2016498"/>
                </a:lnTo>
                <a:lnTo>
                  <a:pt x="29315" y="1936550"/>
                </a:lnTo>
                <a:lnTo>
                  <a:pt x="7995" y="1853939"/>
                </a:lnTo>
                <a:lnTo>
                  <a:pt x="0" y="1768660"/>
                </a:lnTo>
                <a:lnTo>
                  <a:pt x="7995" y="1683383"/>
                </a:lnTo>
                <a:lnTo>
                  <a:pt x="29315" y="1600771"/>
                </a:lnTo>
                <a:lnTo>
                  <a:pt x="61293" y="1520824"/>
                </a:lnTo>
                <a:lnTo>
                  <a:pt x="101267" y="1438211"/>
                </a:lnTo>
                <a:lnTo>
                  <a:pt x="146571" y="1360929"/>
                </a:lnTo>
                <a:lnTo>
                  <a:pt x="194541" y="1280980"/>
                </a:lnTo>
                <a:lnTo>
                  <a:pt x="239844" y="1201034"/>
                </a:lnTo>
                <a:lnTo>
                  <a:pt x="279817" y="1121085"/>
                </a:lnTo>
                <a:lnTo>
                  <a:pt x="311796" y="1043803"/>
                </a:lnTo>
                <a:lnTo>
                  <a:pt x="333116" y="961190"/>
                </a:lnTo>
                <a:lnTo>
                  <a:pt x="343774" y="878578"/>
                </a:lnTo>
                <a:lnTo>
                  <a:pt x="343774" y="790636"/>
                </a:lnTo>
                <a:lnTo>
                  <a:pt x="338446" y="700029"/>
                </a:lnTo>
                <a:lnTo>
                  <a:pt x="327785" y="609422"/>
                </a:lnTo>
                <a:lnTo>
                  <a:pt x="314462" y="518814"/>
                </a:lnTo>
                <a:lnTo>
                  <a:pt x="303802" y="428207"/>
                </a:lnTo>
                <a:lnTo>
                  <a:pt x="295806" y="337599"/>
                </a:lnTo>
                <a:lnTo>
                  <a:pt x="298471" y="252322"/>
                </a:lnTo>
                <a:lnTo>
                  <a:pt x="309132" y="169710"/>
                </a:lnTo>
                <a:lnTo>
                  <a:pt x="333116" y="89761"/>
                </a:lnTo>
                <a:lnTo>
                  <a:pt x="367761" y="23140"/>
                </a:lnTo>
                <a:close/>
              </a:path>
            </a:pathLst>
          </a:custGeom>
          <a:ln w="203200">
            <a:noFill/>
          </a:ln>
        </p:spPr>
      </p:pic>
    </p:spTree>
    <p:extLst>
      <p:ext uri="{BB962C8B-B14F-4D97-AF65-F5344CB8AC3E}">
        <p14:creationId xmlns:p14="http://schemas.microsoft.com/office/powerpoint/2010/main" val="2725820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43A247D-9F4C-A1F2-1871-D3202F2F4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7290" y="4751031"/>
            <a:ext cx="7614710" cy="1412119"/>
          </a:xfrm>
        </p:spPr>
        <p:txBody>
          <a:bodyPr>
            <a:normAutofit/>
          </a:bodyPr>
          <a:lstStyle/>
          <a:p>
            <a:r>
              <a:rPr lang="it-IT" sz="2800" dirty="0" err="1">
                <a:solidFill>
                  <a:srgbClr val="008F00"/>
                </a:solidFill>
                <a:latin typeface="Mangal" panose="02040503050203030202" pitchFamily="18" charset="0"/>
                <a:cs typeface="Mangal" panose="02040503050203030202" pitchFamily="18" charset="0"/>
              </a:rPr>
              <a:t>Restaurants</a:t>
            </a:r>
            <a:r>
              <a:rPr lang="it-IT" sz="2800" dirty="0">
                <a:solidFill>
                  <a:srgbClr val="008F00"/>
                </a:solidFill>
                <a:latin typeface="Mangal" panose="02040503050203030202" pitchFamily="18" charset="0"/>
                <a:cs typeface="Mangal" panose="02040503050203030202" pitchFamily="18" charset="0"/>
              </a:rPr>
              <a:t> with </a:t>
            </a:r>
            <a:r>
              <a:rPr lang="it-IT" sz="2800" dirty="0" err="1">
                <a:solidFill>
                  <a:srgbClr val="FFC000"/>
                </a:solidFill>
                <a:latin typeface="Mangal" panose="02040503050203030202" pitchFamily="18" charset="0"/>
                <a:cs typeface="Mangal" panose="02040503050203030202" pitchFamily="18" charset="0"/>
              </a:rPr>
              <a:t>less</a:t>
            </a:r>
            <a:r>
              <a:rPr lang="it-IT" sz="2800" dirty="0">
                <a:solidFill>
                  <a:srgbClr val="008F00"/>
                </a:solidFill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it-IT" sz="2800" dirty="0" err="1">
                <a:solidFill>
                  <a:srgbClr val="FFC000"/>
                </a:solidFill>
                <a:latin typeface="Mangal" panose="02040503050203030202" pitchFamily="18" charset="0"/>
                <a:cs typeface="Mangal" panose="02040503050203030202" pitchFamily="18" charset="0"/>
              </a:rPr>
              <a:t>than</a:t>
            </a:r>
            <a:r>
              <a:rPr lang="it-IT" sz="2800" dirty="0">
                <a:solidFill>
                  <a:srgbClr val="FF0000"/>
                </a:solidFill>
                <a:latin typeface="Mangal" panose="02040503050203030202" pitchFamily="18" charset="0"/>
                <a:cs typeface="Mangal" panose="02040503050203030202" pitchFamily="18" charset="0"/>
              </a:rPr>
              <a:t> 50 reviews</a:t>
            </a:r>
          </a:p>
        </p:txBody>
      </p:sp>
      <p:pic>
        <p:nvPicPr>
          <p:cNvPr id="5" name="Segnaposto contenuto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3C0FE9CB-4ADE-C791-8A75-8167FA116C6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834" b="22691"/>
          <a:stretch/>
        </p:blipFill>
        <p:spPr>
          <a:xfrm>
            <a:off x="20" y="10"/>
            <a:ext cx="12191980" cy="4558420"/>
          </a:xfrm>
          <a:custGeom>
            <a:avLst/>
            <a:gdLst/>
            <a:ahLst/>
            <a:cxnLst/>
            <a:rect l="l" t="t" r="r" b="b"/>
            <a:pathLst>
              <a:path w="12188952" h="4558430">
                <a:moveTo>
                  <a:pt x="6789701" y="4490221"/>
                </a:moveTo>
                <a:lnTo>
                  <a:pt x="6788702" y="4490299"/>
                </a:lnTo>
                <a:lnTo>
                  <a:pt x="6788476" y="4490833"/>
                </a:lnTo>
                <a:close/>
                <a:moveTo>
                  <a:pt x="0" y="0"/>
                </a:moveTo>
                <a:lnTo>
                  <a:pt x="12188952" y="0"/>
                </a:lnTo>
                <a:lnTo>
                  <a:pt x="12188952" y="3596895"/>
                </a:lnTo>
                <a:lnTo>
                  <a:pt x="12061096" y="3635026"/>
                </a:lnTo>
                <a:cubicBezTo>
                  <a:pt x="11933500" y="3671240"/>
                  <a:pt x="11805390" y="3705769"/>
                  <a:pt x="11676800" y="3738601"/>
                </a:cubicBezTo>
                <a:cubicBezTo>
                  <a:pt x="11262789" y="3846108"/>
                  <a:pt x="10845343" y="3939710"/>
                  <a:pt x="10425355" y="4022140"/>
                </a:cubicBezTo>
                <a:cubicBezTo>
                  <a:pt x="10092810" y="4087351"/>
                  <a:pt x="9759033" y="4145748"/>
                  <a:pt x="9424022" y="4197302"/>
                </a:cubicBezTo>
                <a:cubicBezTo>
                  <a:pt x="9102997" y="4246959"/>
                  <a:pt x="8781133" y="4291526"/>
                  <a:pt x="8458419" y="4331003"/>
                </a:cubicBezTo>
                <a:cubicBezTo>
                  <a:pt x="8211360" y="4361169"/>
                  <a:pt x="7963792" y="4386742"/>
                  <a:pt x="7715970" y="4410950"/>
                </a:cubicBezTo>
                <a:lnTo>
                  <a:pt x="6951716" y="4476730"/>
                </a:lnTo>
                <a:lnTo>
                  <a:pt x="6936303" y="4478801"/>
                </a:lnTo>
                <a:lnTo>
                  <a:pt x="6790448" y="4490162"/>
                </a:lnTo>
                <a:lnTo>
                  <a:pt x="6799941" y="4491982"/>
                </a:lnTo>
                <a:cubicBezTo>
                  <a:pt x="6811623" y="4492448"/>
                  <a:pt x="6823734" y="4490275"/>
                  <a:pt x="6835432" y="4490275"/>
                </a:cubicBezTo>
                <a:cubicBezTo>
                  <a:pt x="6851580" y="4490275"/>
                  <a:pt x="6867729" y="4487668"/>
                  <a:pt x="6884003" y="4487297"/>
                </a:cubicBezTo>
                <a:cubicBezTo>
                  <a:pt x="7115805" y="4481835"/>
                  <a:pt x="7347351" y="4469668"/>
                  <a:pt x="7578771" y="4454770"/>
                </a:cubicBezTo>
                <a:cubicBezTo>
                  <a:pt x="7927552" y="4432302"/>
                  <a:pt x="8276080" y="4404123"/>
                  <a:pt x="8623845" y="4367873"/>
                </a:cubicBezTo>
                <a:cubicBezTo>
                  <a:pt x="8909939" y="4338575"/>
                  <a:pt x="9195310" y="4303940"/>
                  <a:pt x="9479970" y="4263967"/>
                </a:cubicBezTo>
                <a:cubicBezTo>
                  <a:pt x="9864901" y="4209593"/>
                  <a:pt x="10248014" y="4144879"/>
                  <a:pt x="10629308" y="4069810"/>
                </a:cubicBezTo>
                <a:cubicBezTo>
                  <a:pt x="11090114" y="3978690"/>
                  <a:pt x="11546975" y="3871184"/>
                  <a:pt x="11998498" y="3743816"/>
                </a:cubicBezTo>
                <a:lnTo>
                  <a:pt x="12188952" y="3687715"/>
                </a:lnTo>
                <a:lnTo>
                  <a:pt x="12188952" y="3742439"/>
                </a:lnTo>
                <a:lnTo>
                  <a:pt x="11829257" y="3846853"/>
                </a:lnTo>
                <a:cubicBezTo>
                  <a:pt x="11534769" y="3926550"/>
                  <a:pt x="11238120" y="3997436"/>
                  <a:pt x="10939183" y="4061368"/>
                </a:cubicBezTo>
                <a:cubicBezTo>
                  <a:pt x="10622824" y="4129150"/>
                  <a:pt x="10304941" y="4189147"/>
                  <a:pt x="9985530" y="4241373"/>
                </a:cubicBezTo>
                <a:cubicBezTo>
                  <a:pt x="9720036" y="4284822"/>
                  <a:pt x="9453814" y="4323467"/>
                  <a:pt x="9186882" y="4357320"/>
                </a:cubicBezTo>
                <a:cubicBezTo>
                  <a:pt x="8984197" y="4382894"/>
                  <a:pt x="8781514" y="4406977"/>
                  <a:pt x="8578198" y="4426839"/>
                </a:cubicBezTo>
                <a:cubicBezTo>
                  <a:pt x="8340547" y="4449559"/>
                  <a:pt x="8102644" y="4471034"/>
                  <a:pt x="7864358" y="4488290"/>
                </a:cubicBezTo>
                <a:cubicBezTo>
                  <a:pt x="7554994" y="4510634"/>
                  <a:pt x="7245502" y="4528512"/>
                  <a:pt x="6935502" y="4539684"/>
                </a:cubicBezTo>
                <a:cubicBezTo>
                  <a:pt x="6782917" y="4545147"/>
                  <a:pt x="6630334" y="4548995"/>
                  <a:pt x="6477750" y="4553587"/>
                </a:cubicBezTo>
                <a:cubicBezTo>
                  <a:pt x="6439195" y="4551503"/>
                  <a:pt x="6400529" y="4553128"/>
                  <a:pt x="6362294" y="4558430"/>
                </a:cubicBezTo>
                <a:lnTo>
                  <a:pt x="6057129" y="4558430"/>
                </a:lnTo>
                <a:lnTo>
                  <a:pt x="5977784" y="4553836"/>
                </a:lnTo>
                <a:cubicBezTo>
                  <a:pt x="5740261" y="4541423"/>
                  <a:pt x="5502739" y="4527644"/>
                  <a:pt x="5265087" y="4517587"/>
                </a:cubicBezTo>
                <a:cubicBezTo>
                  <a:pt x="4958267" y="4505171"/>
                  <a:pt x="4651826" y="4484691"/>
                  <a:pt x="4346277" y="4455517"/>
                </a:cubicBezTo>
                <a:cubicBezTo>
                  <a:pt x="4021654" y="4424605"/>
                  <a:pt x="3697795" y="4389970"/>
                  <a:pt x="3373045" y="4356948"/>
                </a:cubicBezTo>
                <a:cubicBezTo>
                  <a:pt x="3035412" y="4322686"/>
                  <a:pt x="2698456" y="4283047"/>
                  <a:pt x="2362173" y="4238021"/>
                </a:cubicBezTo>
                <a:cubicBezTo>
                  <a:pt x="1984692" y="4187868"/>
                  <a:pt x="1608364" y="4130142"/>
                  <a:pt x="1233177" y="4064845"/>
                </a:cubicBezTo>
                <a:cubicBezTo>
                  <a:pt x="842181" y="3996132"/>
                  <a:pt x="453758" y="3917644"/>
                  <a:pt x="68500" y="3825138"/>
                </a:cubicBezTo>
                <a:lnTo>
                  <a:pt x="0" y="3807783"/>
                </a:lnTo>
                <a:lnTo>
                  <a:pt x="0" y="3751294"/>
                </a:lnTo>
                <a:lnTo>
                  <a:pt x="72441" y="3770071"/>
                </a:lnTo>
                <a:cubicBezTo>
                  <a:pt x="247961" y="3812249"/>
                  <a:pt x="424164" y="3851509"/>
                  <a:pt x="600716" y="3888441"/>
                </a:cubicBezTo>
                <a:cubicBezTo>
                  <a:pt x="988279" y="3969255"/>
                  <a:pt x="1378133" y="4038153"/>
                  <a:pt x="1769512" y="4098609"/>
                </a:cubicBezTo>
                <a:cubicBezTo>
                  <a:pt x="2052426" y="4142185"/>
                  <a:pt x="2335725" y="4182282"/>
                  <a:pt x="2613554" y="4215551"/>
                </a:cubicBezTo>
                <a:cubicBezTo>
                  <a:pt x="2605544" y="4218158"/>
                  <a:pt x="2594611" y="4208102"/>
                  <a:pt x="2581134" y="4205620"/>
                </a:cubicBezTo>
                <a:cubicBezTo>
                  <a:pt x="2087178" y="4113668"/>
                  <a:pt x="1597684" y="4002775"/>
                  <a:pt x="1112635" y="3872923"/>
                </a:cubicBezTo>
                <a:cubicBezTo>
                  <a:pt x="880453" y="3810852"/>
                  <a:pt x="649713" y="3744374"/>
                  <a:pt x="420412" y="3673490"/>
                </a:cubicBezTo>
                <a:lnTo>
                  <a:pt x="0" y="3534573"/>
                </a:lnTo>
                <a:close/>
              </a:path>
            </a:pathLst>
          </a:custGeom>
        </p:spPr>
      </p:pic>
      <p:pic>
        <p:nvPicPr>
          <p:cNvPr id="7" name="Immagine 6" descr="Immagine che contiene ottone, segnale, luce&#10;&#10;Descrizione generata automaticamente">
            <a:extLst>
              <a:ext uri="{FF2B5EF4-FFF2-40B4-BE49-F238E27FC236}">
                <a16:creationId xmlns:a16="http://schemas.microsoft.com/office/drawing/2014/main" id="{4A08CE62-F433-797C-97ED-9E04223D68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063" y="4731589"/>
            <a:ext cx="1451001" cy="14510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43777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egnaposto contenuto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DED48C1E-27D1-8D9B-F3F9-2DF684FEE6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44" b="15539"/>
          <a:stretch/>
        </p:blipFill>
        <p:spPr>
          <a:xfrm>
            <a:off x="20" y="10"/>
            <a:ext cx="12191980" cy="4558420"/>
          </a:xfrm>
          <a:custGeom>
            <a:avLst/>
            <a:gdLst/>
            <a:ahLst/>
            <a:cxnLst/>
            <a:rect l="l" t="t" r="r" b="b"/>
            <a:pathLst>
              <a:path w="12188952" h="4558430">
                <a:moveTo>
                  <a:pt x="6789701" y="4490221"/>
                </a:moveTo>
                <a:lnTo>
                  <a:pt x="6788702" y="4490299"/>
                </a:lnTo>
                <a:lnTo>
                  <a:pt x="6788476" y="4490833"/>
                </a:lnTo>
                <a:close/>
                <a:moveTo>
                  <a:pt x="0" y="0"/>
                </a:moveTo>
                <a:lnTo>
                  <a:pt x="12188952" y="0"/>
                </a:lnTo>
                <a:lnTo>
                  <a:pt x="12188952" y="3596895"/>
                </a:lnTo>
                <a:lnTo>
                  <a:pt x="12061096" y="3635026"/>
                </a:lnTo>
                <a:cubicBezTo>
                  <a:pt x="11933500" y="3671240"/>
                  <a:pt x="11805390" y="3705769"/>
                  <a:pt x="11676800" y="3738601"/>
                </a:cubicBezTo>
                <a:cubicBezTo>
                  <a:pt x="11262789" y="3846108"/>
                  <a:pt x="10845343" y="3939710"/>
                  <a:pt x="10425355" y="4022140"/>
                </a:cubicBezTo>
                <a:cubicBezTo>
                  <a:pt x="10092810" y="4087351"/>
                  <a:pt x="9759033" y="4145748"/>
                  <a:pt x="9424022" y="4197302"/>
                </a:cubicBezTo>
                <a:cubicBezTo>
                  <a:pt x="9102997" y="4246959"/>
                  <a:pt x="8781133" y="4291526"/>
                  <a:pt x="8458419" y="4331003"/>
                </a:cubicBezTo>
                <a:cubicBezTo>
                  <a:pt x="8211360" y="4361169"/>
                  <a:pt x="7963792" y="4386742"/>
                  <a:pt x="7715970" y="4410950"/>
                </a:cubicBezTo>
                <a:lnTo>
                  <a:pt x="6951716" y="4476730"/>
                </a:lnTo>
                <a:lnTo>
                  <a:pt x="6936303" y="4478801"/>
                </a:lnTo>
                <a:lnTo>
                  <a:pt x="6790448" y="4490162"/>
                </a:lnTo>
                <a:lnTo>
                  <a:pt x="6799941" y="4491982"/>
                </a:lnTo>
                <a:cubicBezTo>
                  <a:pt x="6811623" y="4492448"/>
                  <a:pt x="6823734" y="4490275"/>
                  <a:pt x="6835432" y="4490275"/>
                </a:cubicBezTo>
                <a:cubicBezTo>
                  <a:pt x="6851580" y="4490275"/>
                  <a:pt x="6867729" y="4487668"/>
                  <a:pt x="6884003" y="4487297"/>
                </a:cubicBezTo>
                <a:cubicBezTo>
                  <a:pt x="7115805" y="4481835"/>
                  <a:pt x="7347351" y="4469668"/>
                  <a:pt x="7578771" y="4454770"/>
                </a:cubicBezTo>
                <a:cubicBezTo>
                  <a:pt x="7927552" y="4432302"/>
                  <a:pt x="8276080" y="4404123"/>
                  <a:pt x="8623845" y="4367873"/>
                </a:cubicBezTo>
                <a:cubicBezTo>
                  <a:pt x="8909939" y="4338575"/>
                  <a:pt x="9195310" y="4303940"/>
                  <a:pt x="9479970" y="4263967"/>
                </a:cubicBezTo>
                <a:cubicBezTo>
                  <a:pt x="9864901" y="4209593"/>
                  <a:pt x="10248014" y="4144879"/>
                  <a:pt x="10629308" y="4069810"/>
                </a:cubicBezTo>
                <a:cubicBezTo>
                  <a:pt x="11090114" y="3978690"/>
                  <a:pt x="11546975" y="3871184"/>
                  <a:pt x="11998498" y="3743816"/>
                </a:cubicBezTo>
                <a:lnTo>
                  <a:pt x="12188952" y="3687715"/>
                </a:lnTo>
                <a:lnTo>
                  <a:pt x="12188952" y="3742439"/>
                </a:lnTo>
                <a:lnTo>
                  <a:pt x="11829257" y="3846853"/>
                </a:lnTo>
                <a:cubicBezTo>
                  <a:pt x="11534769" y="3926550"/>
                  <a:pt x="11238120" y="3997436"/>
                  <a:pt x="10939183" y="4061368"/>
                </a:cubicBezTo>
                <a:cubicBezTo>
                  <a:pt x="10622824" y="4129150"/>
                  <a:pt x="10304941" y="4189147"/>
                  <a:pt x="9985530" y="4241373"/>
                </a:cubicBezTo>
                <a:cubicBezTo>
                  <a:pt x="9720036" y="4284822"/>
                  <a:pt x="9453814" y="4323467"/>
                  <a:pt x="9186882" y="4357320"/>
                </a:cubicBezTo>
                <a:cubicBezTo>
                  <a:pt x="8984197" y="4382894"/>
                  <a:pt x="8781514" y="4406977"/>
                  <a:pt x="8578198" y="4426839"/>
                </a:cubicBezTo>
                <a:cubicBezTo>
                  <a:pt x="8340547" y="4449559"/>
                  <a:pt x="8102644" y="4471034"/>
                  <a:pt x="7864358" y="4488290"/>
                </a:cubicBezTo>
                <a:cubicBezTo>
                  <a:pt x="7554994" y="4510634"/>
                  <a:pt x="7245502" y="4528512"/>
                  <a:pt x="6935502" y="4539684"/>
                </a:cubicBezTo>
                <a:cubicBezTo>
                  <a:pt x="6782917" y="4545147"/>
                  <a:pt x="6630334" y="4548995"/>
                  <a:pt x="6477750" y="4553587"/>
                </a:cubicBezTo>
                <a:cubicBezTo>
                  <a:pt x="6439195" y="4551503"/>
                  <a:pt x="6400529" y="4553128"/>
                  <a:pt x="6362294" y="4558430"/>
                </a:cubicBezTo>
                <a:lnTo>
                  <a:pt x="6057129" y="4558430"/>
                </a:lnTo>
                <a:lnTo>
                  <a:pt x="5977784" y="4553836"/>
                </a:lnTo>
                <a:cubicBezTo>
                  <a:pt x="5740261" y="4541423"/>
                  <a:pt x="5502739" y="4527644"/>
                  <a:pt x="5265087" y="4517587"/>
                </a:cubicBezTo>
                <a:cubicBezTo>
                  <a:pt x="4958267" y="4505171"/>
                  <a:pt x="4651826" y="4484691"/>
                  <a:pt x="4346277" y="4455517"/>
                </a:cubicBezTo>
                <a:cubicBezTo>
                  <a:pt x="4021654" y="4424605"/>
                  <a:pt x="3697795" y="4389970"/>
                  <a:pt x="3373045" y="4356948"/>
                </a:cubicBezTo>
                <a:cubicBezTo>
                  <a:pt x="3035412" y="4322686"/>
                  <a:pt x="2698456" y="4283047"/>
                  <a:pt x="2362173" y="4238021"/>
                </a:cubicBezTo>
                <a:cubicBezTo>
                  <a:pt x="1984692" y="4187868"/>
                  <a:pt x="1608364" y="4130142"/>
                  <a:pt x="1233177" y="4064845"/>
                </a:cubicBezTo>
                <a:cubicBezTo>
                  <a:pt x="842181" y="3996132"/>
                  <a:pt x="453758" y="3917644"/>
                  <a:pt x="68500" y="3825138"/>
                </a:cubicBezTo>
                <a:lnTo>
                  <a:pt x="0" y="3807783"/>
                </a:lnTo>
                <a:lnTo>
                  <a:pt x="0" y="3751294"/>
                </a:lnTo>
                <a:lnTo>
                  <a:pt x="72441" y="3770071"/>
                </a:lnTo>
                <a:cubicBezTo>
                  <a:pt x="247961" y="3812249"/>
                  <a:pt x="424164" y="3851509"/>
                  <a:pt x="600716" y="3888441"/>
                </a:cubicBezTo>
                <a:cubicBezTo>
                  <a:pt x="988279" y="3969255"/>
                  <a:pt x="1378133" y="4038153"/>
                  <a:pt x="1769512" y="4098609"/>
                </a:cubicBezTo>
                <a:cubicBezTo>
                  <a:pt x="2052426" y="4142185"/>
                  <a:pt x="2335725" y="4182282"/>
                  <a:pt x="2613554" y="4215551"/>
                </a:cubicBezTo>
                <a:cubicBezTo>
                  <a:pt x="2605544" y="4218158"/>
                  <a:pt x="2594611" y="4208102"/>
                  <a:pt x="2581134" y="4205620"/>
                </a:cubicBezTo>
                <a:cubicBezTo>
                  <a:pt x="2087178" y="4113668"/>
                  <a:pt x="1597684" y="4002775"/>
                  <a:pt x="1112635" y="3872923"/>
                </a:cubicBezTo>
                <a:cubicBezTo>
                  <a:pt x="880453" y="3810852"/>
                  <a:pt x="649713" y="3744374"/>
                  <a:pt x="420412" y="3673490"/>
                </a:cubicBezTo>
                <a:lnTo>
                  <a:pt x="0" y="3534573"/>
                </a:lnTo>
                <a:close/>
              </a:path>
            </a:pathLst>
          </a:custGeom>
        </p:spPr>
      </p:pic>
      <p:pic>
        <p:nvPicPr>
          <p:cNvPr id="7" name="Segnaposto contenuto 6">
            <a:extLst>
              <a:ext uri="{FF2B5EF4-FFF2-40B4-BE49-F238E27FC236}">
                <a16:creationId xmlns:a16="http://schemas.microsoft.com/office/drawing/2014/main" id="{B144FBC5-39CD-D406-3BD0-DA8451F7BE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569" y="4591144"/>
            <a:ext cx="1772412" cy="1772412"/>
          </a:xfr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5E6D5B1-F3E0-F362-02C7-1BD3DF461AC3}"/>
              </a:ext>
            </a:extLst>
          </p:cNvPr>
          <p:cNvSpPr txBox="1"/>
          <p:nvPr/>
        </p:nvSpPr>
        <p:spPr>
          <a:xfrm>
            <a:off x="4564694" y="5184995"/>
            <a:ext cx="74158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dirty="0" err="1">
                <a:solidFill>
                  <a:srgbClr val="008F00"/>
                </a:solidFill>
                <a:latin typeface="Mangal" panose="02040503050203030202" pitchFamily="18" charset="0"/>
                <a:cs typeface="Mangal" panose="02040503050203030202" pitchFamily="18" charset="0"/>
              </a:rPr>
              <a:t>Restaurants</a:t>
            </a:r>
            <a:r>
              <a:rPr lang="it-IT" sz="2800" dirty="0">
                <a:solidFill>
                  <a:srgbClr val="008F00"/>
                </a:solidFill>
                <a:latin typeface="Mangal" panose="02040503050203030202" pitchFamily="18" charset="0"/>
                <a:cs typeface="Mangal" panose="02040503050203030202" pitchFamily="18" charset="0"/>
              </a:rPr>
              <a:t> with </a:t>
            </a:r>
            <a:r>
              <a:rPr lang="it-IT" sz="2800" dirty="0">
                <a:solidFill>
                  <a:srgbClr val="FFC000"/>
                </a:solidFill>
                <a:latin typeface="Mangal" panose="02040503050203030202" pitchFamily="18" charset="0"/>
                <a:cs typeface="Mangal" panose="02040503050203030202" pitchFamily="18" charset="0"/>
              </a:rPr>
              <a:t>more </a:t>
            </a:r>
            <a:r>
              <a:rPr lang="it-IT" sz="2800" dirty="0" err="1">
                <a:solidFill>
                  <a:srgbClr val="FFC000"/>
                </a:solidFill>
                <a:latin typeface="Mangal" panose="02040503050203030202" pitchFamily="18" charset="0"/>
                <a:cs typeface="Mangal" panose="02040503050203030202" pitchFamily="18" charset="0"/>
              </a:rPr>
              <a:t>than</a:t>
            </a:r>
            <a:r>
              <a:rPr lang="it-IT" sz="2800" dirty="0">
                <a:solidFill>
                  <a:srgbClr val="FFC000"/>
                </a:solidFill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it-IT" sz="2800" dirty="0">
                <a:solidFill>
                  <a:srgbClr val="FF0000"/>
                </a:solidFill>
                <a:latin typeface="Mangal" panose="02040503050203030202" pitchFamily="18" charset="0"/>
                <a:cs typeface="Mangal" panose="02040503050203030202" pitchFamily="18" charset="0"/>
              </a:rPr>
              <a:t>1000 reviews</a:t>
            </a:r>
            <a:endParaRPr lang="it-IT" sz="2800" dirty="0"/>
          </a:p>
        </p:txBody>
      </p:sp>
    </p:spTree>
    <p:extLst>
      <p:ext uri="{BB962C8B-B14F-4D97-AF65-F5344CB8AC3E}">
        <p14:creationId xmlns:p14="http://schemas.microsoft.com/office/powerpoint/2010/main" val="687035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417C0E1-B9AE-7A11-9AAF-3EFD02EDC4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3980" y="1274547"/>
            <a:ext cx="3394706" cy="278307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 dirty="0">
                <a:solidFill>
                  <a:srgbClr val="00B0F0"/>
                </a:solidFill>
                <a:latin typeface="Mangal" panose="02040503050203030202" pitchFamily="18" charset="0"/>
                <a:cs typeface="Mangal" panose="02040503050203030202" pitchFamily="18" charset="0"/>
              </a:rPr>
              <a:t>Creative</a:t>
            </a:r>
            <a:r>
              <a:rPr lang="en-US" sz="5000" dirty="0">
                <a:solidFill>
                  <a:schemeClr val="bg1"/>
                </a:solidFill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5000" dirty="0">
                <a:solidFill>
                  <a:srgbClr val="FFFF00"/>
                </a:solidFill>
                <a:latin typeface="Mangal" panose="02040503050203030202" pitchFamily="18" charset="0"/>
                <a:cs typeface="Mangal" panose="02040503050203030202" pitchFamily="18" charset="0"/>
              </a:rPr>
              <a:t>Poster</a:t>
            </a:r>
          </a:p>
        </p:txBody>
      </p:sp>
      <p:pic>
        <p:nvPicPr>
          <p:cNvPr id="7" name="Immagine 6" descr="Immagine che contiene mappa&#10;&#10;Descrizione generata automaticamente">
            <a:extLst>
              <a:ext uri="{FF2B5EF4-FFF2-40B4-BE49-F238E27FC236}">
                <a16:creationId xmlns:a16="http://schemas.microsoft.com/office/drawing/2014/main" id="{40C3C7F2-2F99-3377-BC22-0BE7D57591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0879" y="1345036"/>
            <a:ext cx="2900757" cy="4332962"/>
          </a:xfrm>
          <a:prstGeom prst="rect">
            <a:avLst/>
          </a:prstGeom>
          <a:ln w="28575">
            <a:noFill/>
          </a:ln>
        </p:spPr>
      </p:pic>
      <p:pic>
        <p:nvPicPr>
          <p:cNvPr id="5" name="Immagine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46F78CF4-C172-2BAA-E401-358512F63F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6167" y="64926"/>
            <a:ext cx="3315366" cy="4686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462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3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3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91F32EBA-ED97-466E-8CFA-8382584155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9D7EFA53-262B-8427-1A51-715CD143E1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378" y="1049743"/>
            <a:ext cx="5491893" cy="1713303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kern="1200" dirty="0" err="1">
                <a:solidFill>
                  <a:schemeClr val="tx1"/>
                </a:solidFill>
                <a:latin typeface="Mangal" panose="02040503050203030202" pitchFamily="18" charset="0"/>
                <a:cs typeface="Mangal" panose="02040503050203030202" pitchFamily="18" charset="0"/>
              </a:rPr>
              <a:t>Indice</a:t>
            </a:r>
            <a:r>
              <a:rPr lang="en-US" kern="1200" dirty="0">
                <a:solidFill>
                  <a:schemeClr val="tx1"/>
                </a:solidFill>
                <a:latin typeface="Mangal" panose="02040503050203030202" pitchFamily="18" charset="0"/>
                <a:cs typeface="Mangal" panose="02040503050203030202" pitchFamily="18" charset="0"/>
              </a:rPr>
              <a:t> del </a:t>
            </a:r>
            <a:r>
              <a:rPr lang="en-US" kern="1200" dirty="0" err="1">
                <a:solidFill>
                  <a:schemeClr val="tx1"/>
                </a:solidFill>
                <a:latin typeface="Mangal" panose="02040503050203030202" pitchFamily="18" charset="0"/>
                <a:cs typeface="Mangal" panose="02040503050203030202" pitchFamily="18" charset="0"/>
              </a:rPr>
              <a:t>progetto</a:t>
            </a:r>
            <a:r>
              <a:rPr lang="en-US" kern="1200" dirty="0">
                <a:solidFill>
                  <a:schemeClr val="tx1"/>
                </a:solidFill>
                <a:latin typeface="Mangal" panose="02040503050203030202" pitchFamily="18" charset="0"/>
                <a:cs typeface="Mangal" panose="02040503050203030202" pitchFamily="18" charset="0"/>
              </a:rPr>
              <a:t>:</a:t>
            </a:r>
            <a:br>
              <a:rPr lang="en-US" sz="1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br>
              <a:rPr lang="en-US" sz="1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br>
              <a:rPr lang="en-US" sz="1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br>
              <a:rPr lang="en-US" sz="1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br>
              <a:rPr lang="en-US" sz="1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sz="16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9AB4319E-6302-E7F8-0ED0-292A12AF10D2}"/>
              </a:ext>
            </a:extLst>
          </p:cNvPr>
          <p:cNvSpPr txBox="1"/>
          <p:nvPr/>
        </p:nvSpPr>
        <p:spPr>
          <a:xfrm>
            <a:off x="906986" y="1954865"/>
            <a:ext cx="4817760" cy="35362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400050" indent="-342900">
              <a:lnSpc>
                <a:spcPct val="114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800" dirty="0" err="1">
                <a:latin typeface="Mangal" panose="02040503050203030202" pitchFamily="18" charset="0"/>
                <a:cs typeface="Mangal" panose="02040503050203030202" pitchFamily="18" charset="0"/>
              </a:rPr>
              <a:t>Obiettivo</a:t>
            </a:r>
            <a:r>
              <a:rPr lang="en-US" sz="2800" dirty="0">
                <a:latin typeface="Mangal" panose="02040503050203030202" pitchFamily="18" charset="0"/>
                <a:cs typeface="Mangal" panose="02040503050203030202" pitchFamily="18" charset="0"/>
              </a:rPr>
              <a:t> del </a:t>
            </a:r>
            <a:r>
              <a:rPr lang="en-US" sz="2800" dirty="0" err="1">
                <a:latin typeface="Mangal" panose="02040503050203030202" pitchFamily="18" charset="0"/>
                <a:cs typeface="Mangal" panose="02040503050203030202" pitchFamily="18" charset="0"/>
              </a:rPr>
              <a:t>progetto</a:t>
            </a:r>
            <a:endParaRPr lang="en-US" sz="2800" dirty="0">
              <a:latin typeface="Mangal" panose="02040503050203030202" pitchFamily="18" charset="0"/>
              <a:cs typeface="Mangal" panose="02040503050203030202" pitchFamily="18" charset="0"/>
            </a:endParaRPr>
          </a:p>
          <a:p>
            <a:pPr marL="400050" indent="-342900">
              <a:lnSpc>
                <a:spcPct val="114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800" dirty="0" err="1">
                <a:latin typeface="Mangal" panose="02040503050203030202" pitchFamily="18" charset="0"/>
                <a:cs typeface="Mangal" panose="02040503050203030202" pitchFamily="18" charset="0"/>
              </a:rPr>
              <a:t>Realizzazione</a:t>
            </a:r>
            <a:endParaRPr lang="en-US" sz="2800" dirty="0">
              <a:latin typeface="Mangal" panose="02040503050203030202" pitchFamily="18" charset="0"/>
              <a:cs typeface="Mangal" panose="02040503050203030202" pitchFamily="18" charset="0"/>
            </a:endParaRPr>
          </a:p>
          <a:p>
            <a:pPr marL="400050" indent="-342900">
              <a:lnSpc>
                <a:spcPct val="114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800" dirty="0" err="1">
                <a:latin typeface="Mangal" panose="02040503050203030202" pitchFamily="18" charset="0"/>
                <a:cs typeface="Mangal" panose="02040503050203030202" pitchFamily="18" charset="0"/>
              </a:rPr>
              <a:t>Strumenti</a:t>
            </a:r>
            <a:r>
              <a:rPr lang="en-US" sz="28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800" dirty="0" err="1">
                <a:latin typeface="Mangal" panose="02040503050203030202" pitchFamily="18" charset="0"/>
                <a:cs typeface="Mangal" panose="02040503050203030202" pitchFamily="18" charset="0"/>
              </a:rPr>
              <a:t>utilizzati</a:t>
            </a:r>
            <a:endParaRPr lang="en-US" sz="2800" dirty="0">
              <a:latin typeface="Mangal" panose="02040503050203030202" pitchFamily="18" charset="0"/>
              <a:cs typeface="Mangal" panose="02040503050203030202" pitchFamily="18" charset="0"/>
            </a:endParaRPr>
          </a:p>
          <a:p>
            <a:pPr marL="400050" indent="-342900">
              <a:lnSpc>
                <a:spcPct val="114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800" dirty="0" err="1">
                <a:latin typeface="Mangal" panose="02040503050203030202" pitchFamily="18" charset="0"/>
                <a:cs typeface="Mangal" panose="02040503050203030202" pitchFamily="18" charset="0"/>
              </a:rPr>
              <a:t>Scelte</a:t>
            </a:r>
            <a:r>
              <a:rPr lang="en-US" sz="28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800" dirty="0" err="1">
                <a:latin typeface="Mangal" panose="02040503050203030202" pitchFamily="18" charset="0"/>
                <a:cs typeface="Mangal" panose="02040503050203030202" pitchFamily="18" charset="0"/>
              </a:rPr>
              <a:t>effettuate</a:t>
            </a:r>
            <a:endParaRPr lang="en-US" sz="2800" dirty="0">
              <a:latin typeface="Mangal" panose="02040503050203030202" pitchFamily="18" charset="0"/>
              <a:cs typeface="Mangal" panose="02040503050203030202" pitchFamily="18" charset="0"/>
            </a:endParaRPr>
          </a:p>
          <a:p>
            <a:pPr marL="400050" indent="-342900">
              <a:lnSpc>
                <a:spcPct val="114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800" dirty="0" err="1">
                <a:latin typeface="Mangal" panose="02040503050203030202" pitchFamily="18" charset="0"/>
                <a:cs typeface="Mangal" panose="02040503050203030202" pitchFamily="18" charset="0"/>
              </a:rPr>
              <a:t>Problemi</a:t>
            </a:r>
            <a:r>
              <a:rPr lang="en-US" sz="28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800" dirty="0" err="1">
                <a:latin typeface="Mangal" panose="02040503050203030202" pitchFamily="18" charset="0"/>
                <a:cs typeface="Mangal" panose="02040503050203030202" pitchFamily="18" charset="0"/>
              </a:rPr>
              <a:t>riscontrati</a:t>
            </a:r>
            <a:endParaRPr lang="en-US" sz="2800" dirty="0">
              <a:latin typeface="Mangal" panose="02040503050203030202" pitchFamily="18" charset="0"/>
              <a:cs typeface="Mangal" panose="02040503050203030202" pitchFamily="18" charset="0"/>
            </a:endParaRPr>
          </a:p>
          <a:p>
            <a:pPr marL="400050" indent="-342900">
              <a:lnSpc>
                <a:spcPct val="114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800" dirty="0" err="1">
                <a:latin typeface="Mangal" panose="02040503050203030202" pitchFamily="18" charset="0"/>
                <a:cs typeface="Mangal" panose="02040503050203030202" pitchFamily="18" charset="0"/>
              </a:rPr>
              <a:t>Soluzioni</a:t>
            </a:r>
            <a:r>
              <a:rPr lang="en-US" sz="28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800" dirty="0" err="1">
                <a:latin typeface="Mangal" panose="02040503050203030202" pitchFamily="18" charset="0"/>
                <a:cs typeface="Mangal" panose="02040503050203030202" pitchFamily="18" charset="0"/>
              </a:rPr>
              <a:t>proposte</a:t>
            </a:r>
            <a:endParaRPr lang="en-US" sz="2800" dirty="0">
              <a:latin typeface="Mangal" panose="02040503050203030202" pitchFamily="18" charset="0"/>
              <a:cs typeface="Mangal" panose="02040503050203030202" pitchFamily="18" charset="0"/>
            </a:endParaRPr>
          </a:p>
          <a:p>
            <a:pPr marL="400050" indent="-342900">
              <a:lnSpc>
                <a:spcPct val="114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800" dirty="0" err="1">
                <a:latin typeface="Mangal" panose="02040503050203030202" pitchFamily="18" charset="0"/>
                <a:cs typeface="Mangal" panose="02040503050203030202" pitchFamily="18" charset="0"/>
              </a:rPr>
              <a:t>Analisi</a:t>
            </a:r>
            <a:r>
              <a:rPr lang="en-US" sz="2800" dirty="0">
                <a:latin typeface="Mangal" panose="02040503050203030202" pitchFamily="18" charset="0"/>
                <a:cs typeface="Mangal" panose="02040503050203030202" pitchFamily="18" charset="0"/>
              </a:rPr>
              <a:t> del </a:t>
            </a:r>
            <a:r>
              <a:rPr lang="en-US" sz="2800" dirty="0" err="1">
                <a:latin typeface="Mangal" panose="02040503050203030202" pitchFamily="18" charset="0"/>
                <a:cs typeface="Mangal" panose="02040503050203030202" pitchFamily="18" charset="0"/>
              </a:rPr>
              <a:t>codice</a:t>
            </a:r>
            <a:endParaRPr lang="en-US" sz="2800" dirty="0">
              <a:latin typeface="Mangal" panose="02040503050203030202" pitchFamily="18" charset="0"/>
              <a:cs typeface="Mangal" panose="02040503050203030202" pitchFamily="18" charset="0"/>
            </a:endParaRPr>
          </a:p>
          <a:p>
            <a:pPr marL="400050" indent="-342900">
              <a:lnSpc>
                <a:spcPct val="114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800" dirty="0" err="1">
                <a:latin typeface="Mangal" panose="02040503050203030202" pitchFamily="18" charset="0"/>
                <a:cs typeface="Mangal" panose="02040503050203030202" pitchFamily="18" charset="0"/>
              </a:rPr>
              <a:t>Risultati</a:t>
            </a:r>
            <a:r>
              <a:rPr lang="en-US" sz="28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2800" dirty="0" err="1">
                <a:latin typeface="Mangal" panose="02040503050203030202" pitchFamily="18" charset="0"/>
                <a:cs typeface="Mangal" panose="02040503050203030202" pitchFamily="18" charset="0"/>
              </a:rPr>
              <a:t>ottenuti</a:t>
            </a:r>
            <a:endParaRPr lang="en-US" sz="2800" dirty="0">
              <a:latin typeface="Mangal" panose="02040503050203030202" pitchFamily="18" charset="0"/>
              <a:cs typeface="Mangal" panose="02040503050203030202" pitchFamily="18" charset="0"/>
            </a:endParaRP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62A38935-BB53-4DF7-A56E-48DD25B685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0370" y="851518"/>
            <a:ext cx="6184806" cy="5154967"/>
          </a:xfrm>
          <a:custGeom>
            <a:avLst/>
            <a:gdLst>
              <a:gd name="connsiteX0" fmla="*/ 363179 w 6184806"/>
              <a:gd name="connsiteY0" fmla="*/ 3125191 h 5154967"/>
              <a:gd name="connsiteX1" fmla="*/ 898270 w 6184806"/>
              <a:gd name="connsiteY1" fmla="*/ 3125191 h 5154967"/>
              <a:gd name="connsiteX2" fmla="*/ 980326 w 6184806"/>
              <a:gd name="connsiteY2" fmla="*/ 3173551 h 5154967"/>
              <a:gd name="connsiteX3" fmla="*/ 1248448 w 6184806"/>
              <a:gd name="connsiteY3" fmla="*/ 3635277 h 5154967"/>
              <a:gd name="connsiteX4" fmla="*/ 1248448 w 6184806"/>
              <a:gd name="connsiteY4" fmla="*/ 3729695 h 5154967"/>
              <a:gd name="connsiteX5" fmla="*/ 980326 w 6184806"/>
              <a:gd name="connsiteY5" fmla="*/ 4191421 h 5154967"/>
              <a:gd name="connsiteX6" fmla="*/ 898270 w 6184806"/>
              <a:gd name="connsiteY6" fmla="*/ 4239781 h 5154967"/>
              <a:gd name="connsiteX7" fmla="*/ 363179 w 6184806"/>
              <a:gd name="connsiteY7" fmla="*/ 4239781 h 5154967"/>
              <a:gd name="connsiteX8" fmla="*/ 279969 w 6184806"/>
              <a:gd name="connsiteY8" fmla="*/ 4191421 h 5154967"/>
              <a:gd name="connsiteX9" fmla="*/ 13002 w 6184806"/>
              <a:gd name="connsiteY9" fmla="*/ 3729695 h 5154967"/>
              <a:gd name="connsiteX10" fmla="*/ 13002 w 6184806"/>
              <a:gd name="connsiteY10" fmla="*/ 3635277 h 5154967"/>
              <a:gd name="connsiteX11" fmla="*/ 279969 w 6184806"/>
              <a:gd name="connsiteY11" fmla="*/ 3173551 h 5154967"/>
              <a:gd name="connsiteX12" fmla="*/ 363179 w 6184806"/>
              <a:gd name="connsiteY12" fmla="*/ 3125191 h 5154967"/>
              <a:gd name="connsiteX13" fmla="*/ 2489721 w 6184806"/>
              <a:gd name="connsiteY13" fmla="*/ 570035 h 5154967"/>
              <a:gd name="connsiteX14" fmla="*/ 2764862 w 6184806"/>
              <a:gd name="connsiteY14" fmla="*/ 570035 h 5154967"/>
              <a:gd name="connsiteX15" fmla="*/ 2796959 w 6184806"/>
              <a:gd name="connsiteY15" fmla="*/ 570035 h 5154967"/>
              <a:gd name="connsiteX16" fmla="*/ 2827587 w 6184806"/>
              <a:gd name="connsiteY16" fmla="*/ 622777 h 5154967"/>
              <a:gd name="connsiteX17" fmla="*/ 2977604 w 6184806"/>
              <a:gd name="connsiteY17" fmla="*/ 881117 h 5154967"/>
              <a:gd name="connsiteX18" fmla="*/ 2977604 w 6184806"/>
              <a:gd name="connsiteY18" fmla="*/ 1025720 h 5154967"/>
              <a:gd name="connsiteX19" fmla="*/ 2566968 w 6184806"/>
              <a:gd name="connsiteY19" fmla="*/ 1732863 h 5154967"/>
              <a:gd name="connsiteX20" fmla="*/ 2441299 w 6184806"/>
              <a:gd name="connsiteY20" fmla="*/ 1806927 h 5154967"/>
              <a:gd name="connsiteX21" fmla="*/ 1621798 w 6184806"/>
              <a:gd name="connsiteY21" fmla="*/ 1806927 h 5154967"/>
              <a:gd name="connsiteX22" fmla="*/ 1583218 w 6184806"/>
              <a:gd name="connsiteY22" fmla="*/ 1801802 h 5154967"/>
              <a:gd name="connsiteX23" fmla="*/ 1556683 w 6184806"/>
              <a:gd name="connsiteY23" fmla="*/ 1790677 h 5154967"/>
              <a:gd name="connsiteX24" fmla="*/ 1572899 w 6184806"/>
              <a:gd name="connsiteY24" fmla="*/ 1762631 h 5154967"/>
              <a:gd name="connsiteX25" fmla="*/ 2147429 w 6184806"/>
              <a:gd name="connsiteY25" fmla="*/ 768968 h 5154967"/>
              <a:gd name="connsiteX26" fmla="*/ 2489721 w 6184806"/>
              <a:gd name="connsiteY26" fmla="*/ 570035 h 5154967"/>
              <a:gd name="connsiteX27" fmla="*/ 1573268 w 6184806"/>
              <a:gd name="connsiteY27" fmla="*/ 0 h 5154967"/>
              <a:gd name="connsiteX28" fmla="*/ 2497662 w 6184806"/>
              <a:gd name="connsiteY28" fmla="*/ 0 h 5154967"/>
              <a:gd name="connsiteX29" fmla="*/ 2639415 w 6184806"/>
              <a:gd name="connsiteY29" fmla="*/ 83546 h 5154967"/>
              <a:gd name="connsiteX30" fmla="*/ 2887862 w 6184806"/>
              <a:gd name="connsiteY30" fmla="*/ 511387 h 5154967"/>
              <a:gd name="connsiteX31" fmla="*/ 2915928 w 6184806"/>
              <a:gd name="connsiteY31" fmla="*/ 559720 h 5154967"/>
              <a:gd name="connsiteX32" fmla="*/ 2893844 w 6184806"/>
              <a:gd name="connsiteY32" fmla="*/ 559720 h 5154967"/>
              <a:gd name="connsiteX33" fmla="*/ 2789466 w 6184806"/>
              <a:gd name="connsiteY33" fmla="*/ 559720 h 5154967"/>
              <a:gd name="connsiteX34" fmla="*/ 2744122 w 6184806"/>
              <a:gd name="connsiteY34" fmla="*/ 481634 h 5154967"/>
              <a:gd name="connsiteX35" fmla="*/ 2570885 w 6184806"/>
              <a:gd name="connsiteY35" fmla="*/ 183309 h 5154967"/>
              <a:gd name="connsiteX36" fmla="*/ 2445216 w 6184806"/>
              <a:gd name="connsiteY36" fmla="*/ 109244 h 5154967"/>
              <a:gd name="connsiteX37" fmla="*/ 1625714 w 6184806"/>
              <a:gd name="connsiteY37" fmla="*/ 109244 h 5154967"/>
              <a:gd name="connsiteX38" fmla="*/ 1498276 w 6184806"/>
              <a:gd name="connsiteY38" fmla="*/ 183309 h 5154967"/>
              <a:gd name="connsiteX39" fmla="*/ 1089410 w 6184806"/>
              <a:gd name="connsiteY39" fmla="*/ 890450 h 5154967"/>
              <a:gd name="connsiteX40" fmla="*/ 1089410 w 6184806"/>
              <a:gd name="connsiteY40" fmla="*/ 1035054 h 5154967"/>
              <a:gd name="connsiteX41" fmla="*/ 1498276 w 6184806"/>
              <a:gd name="connsiteY41" fmla="*/ 1742196 h 5154967"/>
              <a:gd name="connsiteX42" fmla="*/ 1552039 w 6184806"/>
              <a:gd name="connsiteY42" fmla="*/ 1796421 h 5154967"/>
              <a:gd name="connsiteX43" fmla="*/ 1558260 w 6184806"/>
              <a:gd name="connsiteY43" fmla="*/ 1799029 h 5154967"/>
              <a:gd name="connsiteX44" fmla="*/ 1524911 w 6184806"/>
              <a:gd name="connsiteY44" fmla="*/ 1856707 h 5154967"/>
              <a:gd name="connsiteX45" fmla="*/ 1500108 w 6184806"/>
              <a:gd name="connsiteY45" fmla="*/ 1899604 h 5154967"/>
              <a:gd name="connsiteX46" fmla="*/ 1525834 w 6184806"/>
              <a:gd name="connsiteY46" fmla="*/ 1910390 h 5154967"/>
              <a:gd name="connsiteX47" fmla="*/ 1569352 w 6184806"/>
              <a:gd name="connsiteY47" fmla="*/ 1916170 h 5154967"/>
              <a:gd name="connsiteX48" fmla="*/ 2493745 w 6184806"/>
              <a:gd name="connsiteY48" fmla="*/ 1916170 h 5154967"/>
              <a:gd name="connsiteX49" fmla="*/ 2635498 w 6184806"/>
              <a:gd name="connsiteY49" fmla="*/ 1832627 h 5154967"/>
              <a:gd name="connsiteX50" fmla="*/ 3098693 w 6184806"/>
              <a:gd name="connsiteY50" fmla="*/ 1034974 h 5154967"/>
              <a:gd name="connsiteX51" fmla="*/ 3098693 w 6184806"/>
              <a:gd name="connsiteY51" fmla="*/ 871863 h 5154967"/>
              <a:gd name="connsiteX52" fmla="*/ 2945803 w 6184806"/>
              <a:gd name="connsiteY52" fmla="*/ 608576 h 5154967"/>
              <a:gd name="connsiteX53" fmla="*/ 2923422 w 6184806"/>
              <a:gd name="connsiteY53" fmla="*/ 570035 h 5154967"/>
              <a:gd name="connsiteX54" fmla="*/ 3027104 w 6184806"/>
              <a:gd name="connsiteY54" fmla="*/ 570035 h 5154967"/>
              <a:gd name="connsiteX55" fmla="*/ 4690846 w 6184806"/>
              <a:gd name="connsiteY55" fmla="*/ 570035 h 5154967"/>
              <a:gd name="connsiteX56" fmla="*/ 5028384 w 6184806"/>
              <a:gd name="connsiteY56" fmla="*/ 768968 h 5154967"/>
              <a:gd name="connsiteX57" fmla="*/ 6131323 w 6184806"/>
              <a:gd name="connsiteY57" fmla="*/ 2668304 h 5154967"/>
              <a:gd name="connsiteX58" fmla="*/ 6131323 w 6184806"/>
              <a:gd name="connsiteY58" fmla="*/ 3056698 h 5154967"/>
              <a:gd name="connsiteX59" fmla="*/ 5028384 w 6184806"/>
              <a:gd name="connsiteY59" fmla="*/ 4956035 h 5154967"/>
              <a:gd name="connsiteX60" fmla="*/ 4690846 w 6184806"/>
              <a:gd name="connsiteY60" fmla="*/ 5154967 h 5154967"/>
              <a:gd name="connsiteX61" fmla="*/ 2489721 w 6184806"/>
              <a:gd name="connsiteY61" fmla="*/ 5154967 h 5154967"/>
              <a:gd name="connsiteX62" fmla="*/ 2147429 w 6184806"/>
              <a:gd name="connsiteY62" fmla="*/ 4956035 h 5154967"/>
              <a:gd name="connsiteX63" fmla="*/ 1049243 w 6184806"/>
              <a:gd name="connsiteY63" fmla="*/ 3056698 h 5154967"/>
              <a:gd name="connsiteX64" fmla="*/ 1049243 w 6184806"/>
              <a:gd name="connsiteY64" fmla="*/ 2668304 h 5154967"/>
              <a:gd name="connsiteX65" fmla="*/ 1457007 w 6184806"/>
              <a:gd name="connsiteY65" fmla="*/ 1963067 h 5154967"/>
              <a:gd name="connsiteX66" fmla="*/ 1491373 w 6184806"/>
              <a:gd name="connsiteY66" fmla="*/ 1903634 h 5154967"/>
              <a:gd name="connsiteX67" fmla="*/ 1490164 w 6184806"/>
              <a:gd name="connsiteY67" fmla="*/ 1903127 h 5154967"/>
              <a:gd name="connsiteX68" fmla="*/ 1429519 w 6184806"/>
              <a:gd name="connsiteY68" fmla="*/ 1841960 h 5154967"/>
              <a:gd name="connsiteX69" fmla="*/ 968320 w 6184806"/>
              <a:gd name="connsiteY69" fmla="*/ 1044307 h 5154967"/>
              <a:gd name="connsiteX70" fmla="*/ 968320 w 6184806"/>
              <a:gd name="connsiteY70" fmla="*/ 881196 h 5154967"/>
              <a:gd name="connsiteX71" fmla="*/ 1429519 w 6184806"/>
              <a:gd name="connsiteY71" fmla="*/ 83546 h 5154967"/>
              <a:gd name="connsiteX72" fmla="*/ 1573268 w 6184806"/>
              <a:gd name="connsiteY72" fmla="*/ 0 h 5154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6184806" h="5154967">
                <a:moveTo>
                  <a:pt x="363179" y="3125191"/>
                </a:moveTo>
                <a:cubicBezTo>
                  <a:pt x="363179" y="3125191"/>
                  <a:pt x="363179" y="3125191"/>
                  <a:pt x="898270" y="3125191"/>
                </a:cubicBezTo>
                <a:cubicBezTo>
                  <a:pt x="931786" y="3125191"/>
                  <a:pt x="964145" y="3143614"/>
                  <a:pt x="980326" y="3173551"/>
                </a:cubicBezTo>
                <a:cubicBezTo>
                  <a:pt x="980326" y="3173551"/>
                  <a:pt x="980326" y="3173551"/>
                  <a:pt x="1248448" y="3635277"/>
                </a:cubicBezTo>
                <a:cubicBezTo>
                  <a:pt x="1265784" y="3664063"/>
                  <a:pt x="1265784" y="3700909"/>
                  <a:pt x="1248448" y="3729695"/>
                </a:cubicBezTo>
                <a:cubicBezTo>
                  <a:pt x="1248448" y="3729695"/>
                  <a:pt x="1248448" y="3729695"/>
                  <a:pt x="980326" y="4191421"/>
                </a:cubicBezTo>
                <a:cubicBezTo>
                  <a:pt x="964145" y="4221358"/>
                  <a:pt x="931786" y="4239781"/>
                  <a:pt x="898270" y="4239781"/>
                </a:cubicBezTo>
                <a:cubicBezTo>
                  <a:pt x="898270" y="4239781"/>
                  <a:pt x="898270" y="4239781"/>
                  <a:pt x="363179" y="4239781"/>
                </a:cubicBezTo>
                <a:cubicBezTo>
                  <a:pt x="328508" y="4239781"/>
                  <a:pt x="297305" y="4221358"/>
                  <a:pt x="279969" y="4191421"/>
                </a:cubicBezTo>
                <a:cubicBezTo>
                  <a:pt x="279969" y="4191421"/>
                  <a:pt x="279969" y="4191421"/>
                  <a:pt x="13002" y="3729695"/>
                </a:cubicBezTo>
                <a:cubicBezTo>
                  <a:pt x="-4334" y="3700909"/>
                  <a:pt x="-4334" y="3664063"/>
                  <a:pt x="13002" y="3635277"/>
                </a:cubicBezTo>
                <a:cubicBezTo>
                  <a:pt x="13002" y="3635277"/>
                  <a:pt x="13002" y="3635277"/>
                  <a:pt x="279969" y="3173551"/>
                </a:cubicBezTo>
                <a:cubicBezTo>
                  <a:pt x="297305" y="3143614"/>
                  <a:pt x="328508" y="3125191"/>
                  <a:pt x="363179" y="3125191"/>
                </a:cubicBezTo>
                <a:close/>
                <a:moveTo>
                  <a:pt x="2489721" y="570035"/>
                </a:moveTo>
                <a:cubicBezTo>
                  <a:pt x="2489721" y="570035"/>
                  <a:pt x="2489721" y="570035"/>
                  <a:pt x="2764862" y="570035"/>
                </a:cubicBezTo>
                <a:lnTo>
                  <a:pt x="2796959" y="570035"/>
                </a:lnTo>
                <a:lnTo>
                  <a:pt x="2827587" y="622777"/>
                </a:lnTo>
                <a:cubicBezTo>
                  <a:pt x="2870233" y="696217"/>
                  <a:pt x="2919858" y="781675"/>
                  <a:pt x="2977604" y="881117"/>
                </a:cubicBezTo>
                <a:cubicBezTo>
                  <a:pt x="3004153" y="925204"/>
                  <a:pt x="3004153" y="981634"/>
                  <a:pt x="2977604" y="1025720"/>
                </a:cubicBezTo>
                <a:cubicBezTo>
                  <a:pt x="2977604" y="1025720"/>
                  <a:pt x="2977604" y="1025720"/>
                  <a:pt x="2566968" y="1732863"/>
                </a:cubicBezTo>
                <a:cubicBezTo>
                  <a:pt x="2542188" y="1778712"/>
                  <a:pt x="2492629" y="1806927"/>
                  <a:pt x="2441299" y="1806927"/>
                </a:cubicBezTo>
                <a:cubicBezTo>
                  <a:pt x="2441299" y="1806927"/>
                  <a:pt x="2441299" y="1806927"/>
                  <a:pt x="1621798" y="1806927"/>
                </a:cubicBezTo>
                <a:cubicBezTo>
                  <a:pt x="1608523" y="1806927"/>
                  <a:pt x="1595580" y="1805163"/>
                  <a:pt x="1583218" y="1801802"/>
                </a:cubicBezTo>
                <a:lnTo>
                  <a:pt x="1556683" y="1790677"/>
                </a:lnTo>
                <a:lnTo>
                  <a:pt x="1572899" y="1762631"/>
                </a:lnTo>
                <a:cubicBezTo>
                  <a:pt x="1719523" y="1509042"/>
                  <a:pt x="1907201" y="1184448"/>
                  <a:pt x="2147429" y="768968"/>
                </a:cubicBezTo>
                <a:cubicBezTo>
                  <a:pt x="2218739" y="645819"/>
                  <a:pt x="2347099" y="570035"/>
                  <a:pt x="2489721" y="570035"/>
                </a:cubicBezTo>
                <a:close/>
                <a:moveTo>
                  <a:pt x="1573268" y="0"/>
                </a:moveTo>
                <a:cubicBezTo>
                  <a:pt x="1573268" y="0"/>
                  <a:pt x="1573268" y="0"/>
                  <a:pt x="2497662" y="0"/>
                </a:cubicBezTo>
                <a:cubicBezTo>
                  <a:pt x="2555561" y="0"/>
                  <a:pt x="2611463" y="31828"/>
                  <a:pt x="2639415" y="83546"/>
                </a:cubicBezTo>
                <a:cubicBezTo>
                  <a:pt x="2639415" y="83546"/>
                  <a:pt x="2639415" y="83546"/>
                  <a:pt x="2887862" y="511387"/>
                </a:cubicBezTo>
                <a:lnTo>
                  <a:pt x="2915928" y="559720"/>
                </a:lnTo>
                <a:lnTo>
                  <a:pt x="2893844" y="559720"/>
                </a:lnTo>
                <a:lnTo>
                  <a:pt x="2789466" y="559720"/>
                </a:lnTo>
                <a:lnTo>
                  <a:pt x="2744122" y="481634"/>
                </a:lnTo>
                <a:cubicBezTo>
                  <a:pt x="2570885" y="183309"/>
                  <a:pt x="2570885" y="183309"/>
                  <a:pt x="2570885" y="183309"/>
                </a:cubicBezTo>
                <a:cubicBezTo>
                  <a:pt x="2546104" y="137459"/>
                  <a:pt x="2496545" y="109244"/>
                  <a:pt x="2445216" y="109244"/>
                </a:cubicBezTo>
                <a:cubicBezTo>
                  <a:pt x="1625714" y="109244"/>
                  <a:pt x="1625714" y="109244"/>
                  <a:pt x="1625714" y="109244"/>
                </a:cubicBezTo>
                <a:cubicBezTo>
                  <a:pt x="1572615" y="109244"/>
                  <a:pt x="1524825" y="137459"/>
                  <a:pt x="1498276" y="183309"/>
                </a:cubicBezTo>
                <a:cubicBezTo>
                  <a:pt x="1089410" y="890450"/>
                  <a:pt x="1089410" y="890450"/>
                  <a:pt x="1089410" y="890450"/>
                </a:cubicBezTo>
                <a:cubicBezTo>
                  <a:pt x="1062860" y="934537"/>
                  <a:pt x="1062860" y="990968"/>
                  <a:pt x="1089410" y="1035054"/>
                </a:cubicBezTo>
                <a:cubicBezTo>
                  <a:pt x="1498276" y="1742196"/>
                  <a:pt x="1498276" y="1742196"/>
                  <a:pt x="1498276" y="1742196"/>
                </a:cubicBezTo>
                <a:cubicBezTo>
                  <a:pt x="1511551" y="1765121"/>
                  <a:pt x="1530135" y="1783637"/>
                  <a:pt x="1552039" y="1796421"/>
                </a:cubicBezTo>
                <a:lnTo>
                  <a:pt x="1558260" y="1799029"/>
                </a:lnTo>
                <a:lnTo>
                  <a:pt x="1524911" y="1856707"/>
                </a:lnTo>
                <a:lnTo>
                  <a:pt x="1500108" y="1899604"/>
                </a:lnTo>
                <a:lnTo>
                  <a:pt x="1525834" y="1910390"/>
                </a:lnTo>
                <a:cubicBezTo>
                  <a:pt x="1539779" y="1914181"/>
                  <a:pt x="1554378" y="1916170"/>
                  <a:pt x="1569352" y="1916170"/>
                </a:cubicBezTo>
                <a:cubicBezTo>
                  <a:pt x="2493745" y="1916170"/>
                  <a:pt x="2493745" y="1916170"/>
                  <a:pt x="2493745" y="1916170"/>
                </a:cubicBezTo>
                <a:cubicBezTo>
                  <a:pt x="2551645" y="1916170"/>
                  <a:pt x="2607546" y="1884345"/>
                  <a:pt x="2635498" y="1832627"/>
                </a:cubicBezTo>
                <a:cubicBezTo>
                  <a:pt x="3098693" y="1034974"/>
                  <a:pt x="3098693" y="1034974"/>
                  <a:pt x="3098693" y="1034974"/>
                </a:cubicBezTo>
                <a:cubicBezTo>
                  <a:pt x="3128641" y="985246"/>
                  <a:pt x="3128641" y="921593"/>
                  <a:pt x="3098693" y="871863"/>
                </a:cubicBezTo>
                <a:cubicBezTo>
                  <a:pt x="3040794" y="772157"/>
                  <a:pt x="2990132" y="684914"/>
                  <a:pt x="2945803" y="608576"/>
                </a:cubicBezTo>
                <a:lnTo>
                  <a:pt x="2923422" y="570035"/>
                </a:lnTo>
                <a:lnTo>
                  <a:pt x="3027104" y="570035"/>
                </a:lnTo>
                <a:cubicBezTo>
                  <a:pt x="3349535" y="570035"/>
                  <a:pt x="3865424" y="570035"/>
                  <a:pt x="4690846" y="570035"/>
                </a:cubicBezTo>
                <a:cubicBezTo>
                  <a:pt x="4828714" y="570035"/>
                  <a:pt x="4961827" y="645819"/>
                  <a:pt x="5028384" y="768968"/>
                </a:cubicBezTo>
                <a:cubicBezTo>
                  <a:pt x="5028384" y="768968"/>
                  <a:pt x="5028384" y="768968"/>
                  <a:pt x="6131323" y="2668304"/>
                </a:cubicBezTo>
                <a:cubicBezTo>
                  <a:pt x="6202634" y="2786717"/>
                  <a:pt x="6202634" y="2938285"/>
                  <a:pt x="6131323" y="3056698"/>
                </a:cubicBezTo>
                <a:cubicBezTo>
                  <a:pt x="6131323" y="3056698"/>
                  <a:pt x="6131323" y="3056698"/>
                  <a:pt x="5028384" y="4956035"/>
                </a:cubicBezTo>
                <a:cubicBezTo>
                  <a:pt x="4961827" y="5079184"/>
                  <a:pt x="4828714" y="5154967"/>
                  <a:pt x="4690846" y="5154967"/>
                </a:cubicBezTo>
                <a:cubicBezTo>
                  <a:pt x="4690846" y="5154967"/>
                  <a:pt x="4690846" y="5154967"/>
                  <a:pt x="2489721" y="5154967"/>
                </a:cubicBezTo>
                <a:cubicBezTo>
                  <a:pt x="2347099" y="5154967"/>
                  <a:pt x="2218739" y="5079184"/>
                  <a:pt x="2147429" y="4956035"/>
                </a:cubicBezTo>
                <a:cubicBezTo>
                  <a:pt x="2147429" y="4956035"/>
                  <a:pt x="2147429" y="4956035"/>
                  <a:pt x="1049243" y="3056698"/>
                </a:cubicBezTo>
                <a:cubicBezTo>
                  <a:pt x="977932" y="2938285"/>
                  <a:pt x="977932" y="2786717"/>
                  <a:pt x="1049243" y="2668304"/>
                </a:cubicBezTo>
                <a:cubicBezTo>
                  <a:pt x="1049243" y="2668304"/>
                  <a:pt x="1049243" y="2668304"/>
                  <a:pt x="1457007" y="1963067"/>
                </a:cubicBezTo>
                <a:lnTo>
                  <a:pt x="1491373" y="1903634"/>
                </a:lnTo>
                <a:lnTo>
                  <a:pt x="1490164" y="1903127"/>
                </a:lnTo>
                <a:cubicBezTo>
                  <a:pt x="1465456" y="1888705"/>
                  <a:pt x="1444493" y="1867820"/>
                  <a:pt x="1429519" y="1841960"/>
                </a:cubicBezTo>
                <a:cubicBezTo>
                  <a:pt x="1429519" y="1841960"/>
                  <a:pt x="1429519" y="1841960"/>
                  <a:pt x="968320" y="1044307"/>
                </a:cubicBezTo>
                <a:cubicBezTo>
                  <a:pt x="938371" y="994579"/>
                  <a:pt x="938371" y="930926"/>
                  <a:pt x="968320" y="881196"/>
                </a:cubicBezTo>
                <a:cubicBezTo>
                  <a:pt x="968320" y="881196"/>
                  <a:pt x="968320" y="881196"/>
                  <a:pt x="1429519" y="83546"/>
                </a:cubicBezTo>
                <a:cubicBezTo>
                  <a:pt x="1459466" y="31828"/>
                  <a:pt x="1513373" y="0"/>
                  <a:pt x="1573268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5" name="Graphic 14" descr="Magnifying glass">
            <a:extLst>
              <a:ext uri="{FF2B5EF4-FFF2-40B4-BE49-F238E27FC236}">
                <a16:creationId xmlns:a16="http://schemas.microsoft.com/office/drawing/2014/main" id="{46CC046B-C042-E9E6-2584-17B953575D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35330" y="2105470"/>
            <a:ext cx="3217333" cy="3217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128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9">
            <a:extLst>
              <a:ext uri="{FF2B5EF4-FFF2-40B4-BE49-F238E27FC236}">
                <a16:creationId xmlns:a16="http://schemas.microsoft.com/office/drawing/2014/main" id="{C475749F-F487-4EFB-ABC7-C1359590EB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9D7EFA53-262B-8427-1A51-715CD143E1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0028" y="3376123"/>
            <a:ext cx="4515147" cy="1529232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r"/>
            <a:r>
              <a:rPr lang="en-US" sz="3700" dirty="0" err="1">
                <a:latin typeface="Mangal" panose="02040503050203030202" pitchFamily="18" charset="0"/>
                <a:cs typeface="Mangal" panose="02040503050203030202" pitchFamily="18" charset="0"/>
              </a:rPr>
              <a:t>Obiettivo</a:t>
            </a:r>
            <a:r>
              <a:rPr lang="en-US" sz="3700" dirty="0">
                <a:latin typeface="Mangal" panose="02040503050203030202" pitchFamily="18" charset="0"/>
                <a:cs typeface="Mangal" panose="02040503050203030202" pitchFamily="18" charset="0"/>
              </a:rPr>
              <a:t> del </a:t>
            </a:r>
            <a:r>
              <a:rPr lang="en-US" sz="3700" dirty="0" err="1">
                <a:latin typeface="Mangal" panose="02040503050203030202" pitchFamily="18" charset="0"/>
                <a:cs typeface="Mangal" panose="02040503050203030202" pitchFamily="18" charset="0"/>
              </a:rPr>
              <a:t>progetto</a:t>
            </a:r>
            <a:br>
              <a:rPr lang="en-US" sz="3700" dirty="0"/>
            </a:br>
            <a:endParaRPr lang="en-US" sz="3700" dirty="0"/>
          </a:p>
        </p:txBody>
      </p:sp>
      <p:pic>
        <p:nvPicPr>
          <p:cNvPr id="5" name="Immagine 4" descr="Immagine che contiene testo, persona&#10;&#10;Descrizione generata automaticamente">
            <a:extLst>
              <a:ext uri="{FF2B5EF4-FFF2-40B4-BE49-F238E27FC236}">
                <a16:creationId xmlns:a16="http://schemas.microsoft.com/office/drawing/2014/main" id="{315FF7C8-DE78-D243-E261-6F523FF1F2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9" r="15298" b="-1"/>
          <a:stretch/>
        </p:blipFill>
        <p:spPr>
          <a:xfrm>
            <a:off x="-2192" y="10"/>
            <a:ext cx="8436340" cy="6857990"/>
          </a:xfrm>
          <a:custGeom>
            <a:avLst/>
            <a:gdLst/>
            <a:ahLst/>
            <a:cxnLst/>
            <a:rect l="l" t="t" r="r" b="b"/>
            <a:pathLst>
              <a:path w="8436340" h="6858000">
                <a:moveTo>
                  <a:pt x="6950358" y="3911316"/>
                </a:moveTo>
                <a:lnTo>
                  <a:pt x="6950358" y="3925503"/>
                </a:lnTo>
                <a:lnTo>
                  <a:pt x="6948404" y="3918409"/>
                </a:lnTo>
                <a:close/>
                <a:moveTo>
                  <a:pt x="890899" y="2071857"/>
                </a:moveTo>
                <a:cubicBezTo>
                  <a:pt x="890899" y="2071857"/>
                  <a:pt x="890899" y="2071857"/>
                  <a:pt x="4934362" y="2071857"/>
                </a:cubicBezTo>
                <a:cubicBezTo>
                  <a:pt x="5187625" y="2071857"/>
                  <a:pt x="5432153" y="2211072"/>
                  <a:pt x="5554418" y="2437296"/>
                </a:cubicBezTo>
                <a:cubicBezTo>
                  <a:pt x="5554418" y="2437296"/>
                  <a:pt x="5554418" y="2437296"/>
                  <a:pt x="7580515" y="5926372"/>
                </a:cubicBezTo>
                <a:cubicBezTo>
                  <a:pt x="7711513" y="6143896"/>
                  <a:pt x="7711513" y="6422327"/>
                  <a:pt x="7580515" y="6639850"/>
                </a:cubicBezTo>
                <a:cubicBezTo>
                  <a:pt x="7580515" y="6639850"/>
                  <a:pt x="7580515" y="6639850"/>
                  <a:pt x="7473670" y="6823844"/>
                </a:cubicBezTo>
                <a:lnTo>
                  <a:pt x="7453836" y="6858000"/>
                </a:lnTo>
                <a:lnTo>
                  <a:pt x="0" y="6858000"/>
                </a:lnTo>
                <a:lnTo>
                  <a:pt x="0" y="2890622"/>
                </a:lnTo>
                <a:lnTo>
                  <a:pt x="78831" y="2754282"/>
                </a:lnTo>
                <a:cubicBezTo>
                  <a:pt x="137995" y="2651956"/>
                  <a:pt x="199068" y="2546330"/>
                  <a:pt x="262110" y="2437296"/>
                </a:cubicBezTo>
                <a:cubicBezTo>
                  <a:pt x="393108" y="2211072"/>
                  <a:pt x="628904" y="2071857"/>
                  <a:pt x="890899" y="2071857"/>
                </a:cubicBezTo>
                <a:close/>
                <a:moveTo>
                  <a:pt x="6355444" y="753840"/>
                </a:moveTo>
                <a:cubicBezTo>
                  <a:pt x="6355444" y="753840"/>
                  <a:pt x="6355444" y="753840"/>
                  <a:pt x="7595013" y="753840"/>
                </a:cubicBezTo>
                <a:cubicBezTo>
                  <a:pt x="7672653" y="753840"/>
                  <a:pt x="7747616" y="796518"/>
                  <a:pt x="7785098" y="865869"/>
                </a:cubicBezTo>
                <a:cubicBezTo>
                  <a:pt x="7785098" y="865869"/>
                  <a:pt x="7785098" y="865869"/>
                  <a:pt x="8406222" y="1935484"/>
                </a:cubicBezTo>
                <a:cubicBezTo>
                  <a:pt x="8446380" y="2002169"/>
                  <a:pt x="8446380" y="2087523"/>
                  <a:pt x="8406222" y="2154207"/>
                </a:cubicBezTo>
                <a:cubicBezTo>
                  <a:pt x="8406222" y="2154207"/>
                  <a:pt x="8406222" y="2154207"/>
                  <a:pt x="7785098" y="3223823"/>
                </a:cubicBezTo>
                <a:cubicBezTo>
                  <a:pt x="7747616" y="3293174"/>
                  <a:pt x="7672653" y="3335852"/>
                  <a:pt x="7595013" y="3335852"/>
                </a:cubicBezTo>
                <a:cubicBezTo>
                  <a:pt x="7595013" y="3335852"/>
                  <a:pt x="7595013" y="3335852"/>
                  <a:pt x="6355444" y="3335852"/>
                </a:cubicBezTo>
                <a:cubicBezTo>
                  <a:pt x="6275127" y="3335852"/>
                  <a:pt x="6202841" y="3293174"/>
                  <a:pt x="6162682" y="3223823"/>
                </a:cubicBezTo>
                <a:cubicBezTo>
                  <a:pt x="6162682" y="3223823"/>
                  <a:pt x="6162682" y="3223823"/>
                  <a:pt x="5544237" y="2154207"/>
                </a:cubicBezTo>
                <a:cubicBezTo>
                  <a:pt x="5504078" y="2087523"/>
                  <a:pt x="5504078" y="2002169"/>
                  <a:pt x="5544237" y="1935484"/>
                </a:cubicBezTo>
                <a:cubicBezTo>
                  <a:pt x="5544237" y="1935484"/>
                  <a:pt x="5544237" y="1935484"/>
                  <a:pt x="6162682" y="865869"/>
                </a:cubicBezTo>
                <a:cubicBezTo>
                  <a:pt x="6202841" y="796518"/>
                  <a:pt x="6275127" y="753840"/>
                  <a:pt x="6355444" y="753840"/>
                </a:cubicBezTo>
                <a:close/>
                <a:moveTo>
                  <a:pt x="0" y="0"/>
                </a:moveTo>
                <a:lnTo>
                  <a:pt x="6535339" y="0"/>
                </a:lnTo>
                <a:lnTo>
                  <a:pt x="6421432" y="196155"/>
                </a:lnTo>
                <a:cubicBezTo>
                  <a:pt x="6196056" y="584267"/>
                  <a:pt x="5928944" y="1044253"/>
                  <a:pt x="5612367" y="1589421"/>
                </a:cubicBezTo>
                <a:cubicBezTo>
                  <a:pt x="5490102" y="1815646"/>
                  <a:pt x="5245573" y="1954861"/>
                  <a:pt x="4992310" y="1954861"/>
                </a:cubicBezTo>
                <a:cubicBezTo>
                  <a:pt x="4992310" y="1954861"/>
                  <a:pt x="4992310" y="1954861"/>
                  <a:pt x="948847" y="1954861"/>
                </a:cubicBezTo>
                <a:cubicBezTo>
                  <a:pt x="686852" y="1954861"/>
                  <a:pt x="451057" y="1815646"/>
                  <a:pt x="320058" y="1589421"/>
                </a:cubicBezTo>
                <a:cubicBezTo>
                  <a:pt x="320058" y="1589421"/>
                  <a:pt x="320058" y="1589421"/>
                  <a:pt x="4048" y="1042874"/>
                </a:cubicBezTo>
                <a:lnTo>
                  <a:pt x="0" y="1035874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732590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AC3B4A06-0236-CE41-A799-C37E5EDF2CB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41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9D7EFA53-262B-8427-1A51-715CD143E1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angal" panose="02040503050203030202" pitchFamily="18" charset="0"/>
                <a:cs typeface="Mangal" panose="02040503050203030202" pitchFamily="18" charset="0"/>
              </a:rPr>
              <a:t>Realizzazione</a:t>
            </a:r>
            <a:endParaRPr lang="en-US" sz="3600" dirty="0">
              <a:solidFill>
                <a:schemeClr val="tx1">
                  <a:lumMod val="85000"/>
                  <a:lumOff val="15000"/>
                </a:schemeClr>
              </a:solidFill>
              <a:latin typeface="Mangal" panose="02040503050203030202" pitchFamily="18" charset="0"/>
              <a:cs typeface="Mangal" panose="02040503050203030202" pitchFamily="18" charset="0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9372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Rectangle 1048">
            <a:extLst>
              <a:ext uri="{FF2B5EF4-FFF2-40B4-BE49-F238E27FC236}">
                <a16:creationId xmlns:a16="http://schemas.microsoft.com/office/drawing/2014/main" id="{B4D3D850-2041-4B7C-AED9-54DA385B14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1" name="Rectangle 1050">
            <a:extLst>
              <a:ext uri="{FF2B5EF4-FFF2-40B4-BE49-F238E27FC236}">
                <a16:creationId xmlns:a16="http://schemas.microsoft.com/office/drawing/2014/main" id="{5707F116-8EC0-4822-9067-186AC8C96E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38684" y="1316432"/>
            <a:ext cx="4225136" cy="422513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053" name="Freeform: Shape 1052">
            <a:extLst>
              <a:ext uri="{FF2B5EF4-FFF2-40B4-BE49-F238E27FC236}">
                <a16:creationId xmlns:a16="http://schemas.microsoft.com/office/drawing/2014/main" id="{49F1A7E4-819D-4D21-8E8B-32671A9F98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563919" y="753376"/>
            <a:ext cx="5353835" cy="5353835"/>
          </a:xfrm>
          <a:custGeom>
            <a:avLst/>
            <a:gdLst>
              <a:gd name="connsiteX0" fmla="*/ 690507 w 5353835"/>
              <a:gd name="connsiteY0" fmla="*/ 5273742 h 5353835"/>
              <a:gd name="connsiteX1" fmla="*/ 4938299 w 5353835"/>
              <a:gd name="connsiteY1" fmla="*/ 5273742 h 5353835"/>
              <a:gd name="connsiteX2" fmla="*/ 4858206 w 5353835"/>
              <a:gd name="connsiteY2" fmla="*/ 5353835 h 5353835"/>
              <a:gd name="connsiteX3" fmla="*/ 770600 w 5353835"/>
              <a:gd name="connsiteY3" fmla="*/ 5353835 h 5353835"/>
              <a:gd name="connsiteX4" fmla="*/ 433255 w 5353835"/>
              <a:gd name="connsiteY4" fmla="*/ 80093 h 5353835"/>
              <a:gd name="connsiteX5" fmla="*/ 513348 w 5353835"/>
              <a:gd name="connsiteY5" fmla="*/ 0 h 5353835"/>
              <a:gd name="connsiteX6" fmla="*/ 5353835 w 5353835"/>
              <a:gd name="connsiteY6" fmla="*/ 0 h 5353835"/>
              <a:gd name="connsiteX7" fmla="*/ 5353835 w 5353835"/>
              <a:gd name="connsiteY7" fmla="*/ 4858206 h 5353835"/>
              <a:gd name="connsiteX8" fmla="*/ 5273742 w 5353835"/>
              <a:gd name="connsiteY8" fmla="*/ 4938299 h 5353835"/>
              <a:gd name="connsiteX9" fmla="*/ 5273742 w 5353835"/>
              <a:gd name="connsiteY9" fmla="*/ 80093 h 5353835"/>
              <a:gd name="connsiteX10" fmla="*/ 0 w 5353835"/>
              <a:gd name="connsiteY10" fmla="*/ 513348 h 5353835"/>
              <a:gd name="connsiteX11" fmla="*/ 80093 w 5353835"/>
              <a:gd name="connsiteY11" fmla="*/ 433255 h 5353835"/>
              <a:gd name="connsiteX12" fmla="*/ 80093 w 5353835"/>
              <a:gd name="connsiteY12" fmla="*/ 4663328 h 5353835"/>
              <a:gd name="connsiteX13" fmla="*/ 0 w 5353835"/>
              <a:gd name="connsiteY13" fmla="*/ 4583235 h 53538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353835" h="5353835">
                <a:moveTo>
                  <a:pt x="690507" y="5273742"/>
                </a:moveTo>
                <a:lnTo>
                  <a:pt x="4938299" y="5273742"/>
                </a:lnTo>
                <a:lnTo>
                  <a:pt x="4858206" y="5353835"/>
                </a:lnTo>
                <a:lnTo>
                  <a:pt x="770600" y="5353835"/>
                </a:lnTo>
                <a:close/>
                <a:moveTo>
                  <a:pt x="433255" y="80093"/>
                </a:moveTo>
                <a:lnTo>
                  <a:pt x="513348" y="0"/>
                </a:lnTo>
                <a:lnTo>
                  <a:pt x="5353835" y="0"/>
                </a:lnTo>
                <a:lnTo>
                  <a:pt x="5353835" y="4858206"/>
                </a:lnTo>
                <a:lnTo>
                  <a:pt x="5273742" y="4938299"/>
                </a:lnTo>
                <a:lnTo>
                  <a:pt x="5273742" y="80093"/>
                </a:lnTo>
                <a:close/>
                <a:moveTo>
                  <a:pt x="0" y="513348"/>
                </a:moveTo>
                <a:lnTo>
                  <a:pt x="80093" y="433255"/>
                </a:lnTo>
                <a:lnTo>
                  <a:pt x="80093" y="4663328"/>
                </a:lnTo>
                <a:lnTo>
                  <a:pt x="0" y="45832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9D7EFA53-262B-8427-1A51-715CD143E1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6701" y="2452526"/>
            <a:ext cx="4248318" cy="195294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b="1" i="1" dirty="0" err="1">
                <a:solidFill>
                  <a:srgbClr val="080808"/>
                </a:solidFill>
                <a:latin typeface="Bookman Old Style" panose="02050604050505020204" pitchFamily="18" charset="0"/>
                <a:cs typeface="Aldhabi" panose="01000000000000000000" pitchFamily="2" charset="-78"/>
              </a:rPr>
              <a:t>Strumenti</a:t>
            </a:r>
            <a:r>
              <a:rPr lang="en-US" b="1" i="1" dirty="0">
                <a:solidFill>
                  <a:srgbClr val="080808"/>
                </a:solidFill>
                <a:latin typeface="Bookman Old Style" panose="02050604050505020204" pitchFamily="18" charset="0"/>
                <a:cs typeface="Aldhabi" panose="01000000000000000000" pitchFamily="2" charset="-78"/>
              </a:rPr>
              <a:t> </a:t>
            </a:r>
            <a:r>
              <a:rPr lang="en-US" b="1" i="1" dirty="0" err="1">
                <a:solidFill>
                  <a:srgbClr val="080808"/>
                </a:solidFill>
                <a:latin typeface="Bookman Old Style" panose="02050604050505020204" pitchFamily="18" charset="0"/>
                <a:cs typeface="Aldhabi" panose="01000000000000000000" pitchFamily="2" charset="-78"/>
              </a:rPr>
              <a:t>utilizzati</a:t>
            </a:r>
            <a:br>
              <a:rPr lang="en-US" sz="3600" dirty="0">
                <a:solidFill>
                  <a:srgbClr val="080808"/>
                </a:solidFill>
              </a:rPr>
            </a:br>
            <a:endParaRPr lang="en-US" sz="3600" dirty="0">
              <a:solidFill>
                <a:srgbClr val="080808"/>
              </a:solidFill>
            </a:endParaRPr>
          </a:p>
        </p:txBody>
      </p:sp>
      <p:sp>
        <p:nvSpPr>
          <p:cNvPr id="1055" name="Isosceles Triangle 1054">
            <a:extLst>
              <a:ext uri="{FF2B5EF4-FFF2-40B4-BE49-F238E27FC236}">
                <a16:creationId xmlns:a16="http://schemas.microsoft.com/office/drawing/2014/main" id="{CB64814D-A361-44E1-8D97-B83E41C8B2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0" y="-2"/>
            <a:ext cx="1248189" cy="1248189"/>
          </a:xfrm>
          <a:prstGeom prst="triangle">
            <a:avLst>
              <a:gd name="adj" fmla="val 10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7" name="Rectangle 1056">
            <a:extLst>
              <a:ext uri="{FF2B5EF4-FFF2-40B4-BE49-F238E27FC236}">
                <a16:creationId xmlns:a16="http://schemas.microsoft.com/office/drawing/2014/main" id="{852A6879-032A-4946-9CCA-44D38BEDF5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296832" y="246646"/>
            <a:ext cx="577231" cy="577231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9" name="Rectangle 1058">
            <a:extLst>
              <a:ext uri="{FF2B5EF4-FFF2-40B4-BE49-F238E27FC236}">
                <a16:creationId xmlns:a16="http://schemas.microsoft.com/office/drawing/2014/main" id="{56AB08D7-F0FB-4965-B730-8B874214C2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793049" y="367194"/>
            <a:ext cx="999162" cy="99916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61" name="Rectangle 1060">
            <a:extLst>
              <a:ext uri="{FF2B5EF4-FFF2-40B4-BE49-F238E27FC236}">
                <a16:creationId xmlns:a16="http://schemas.microsoft.com/office/drawing/2014/main" id="{148D9297-49FA-43ED-AC6B-E2F153B3A5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659187" y="946949"/>
            <a:ext cx="352820" cy="352820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3" name="Freeform: Shape 1062">
            <a:extLst>
              <a:ext uri="{FF2B5EF4-FFF2-40B4-BE49-F238E27FC236}">
                <a16:creationId xmlns:a16="http://schemas.microsoft.com/office/drawing/2014/main" id="{77C2D141-F73C-4BF3-B3DF-D3BA74B8BE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27826" y="1350438"/>
            <a:ext cx="4160520" cy="4157124"/>
          </a:xfrm>
          <a:custGeom>
            <a:avLst/>
            <a:gdLst>
              <a:gd name="connsiteX0" fmla="*/ 2080261 w 4160520"/>
              <a:gd name="connsiteY0" fmla="*/ 0 h 4157124"/>
              <a:gd name="connsiteX1" fmla="*/ 4160520 w 4160520"/>
              <a:gd name="connsiteY1" fmla="*/ 2078563 h 4157124"/>
              <a:gd name="connsiteX2" fmla="*/ 2080261 w 4160520"/>
              <a:gd name="connsiteY2" fmla="*/ 4157124 h 4157124"/>
              <a:gd name="connsiteX3" fmla="*/ 0 w 4160520"/>
              <a:gd name="connsiteY3" fmla="*/ 2078563 h 4157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60520" h="4157124">
                <a:moveTo>
                  <a:pt x="2080261" y="0"/>
                </a:moveTo>
                <a:lnTo>
                  <a:pt x="4160520" y="2078563"/>
                </a:lnTo>
                <a:lnTo>
                  <a:pt x="2080261" y="4157124"/>
                </a:lnTo>
                <a:lnTo>
                  <a:pt x="0" y="207856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65" name="Freeform: Shape 1064">
            <a:extLst>
              <a:ext uri="{FF2B5EF4-FFF2-40B4-BE49-F238E27FC236}">
                <a16:creationId xmlns:a16="http://schemas.microsoft.com/office/drawing/2014/main" id="{DB456AC5-2DFE-4E00-B0CE-30AAA2A3D6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47566" y="1"/>
            <a:ext cx="3997403" cy="3295805"/>
          </a:xfrm>
          <a:custGeom>
            <a:avLst/>
            <a:gdLst>
              <a:gd name="connsiteX0" fmla="*/ 1352836 w 4160520"/>
              <a:gd name="connsiteY0" fmla="*/ 0 h 3430293"/>
              <a:gd name="connsiteX1" fmla="*/ 2807685 w 4160520"/>
              <a:gd name="connsiteY1" fmla="*/ 0 h 3430293"/>
              <a:gd name="connsiteX2" fmla="*/ 4160520 w 4160520"/>
              <a:gd name="connsiteY2" fmla="*/ 1351732 h 3430293"/>
              <a:gd name="connsiteX3" fmla="*/ 2080261 w 4160520"/>
              <a:gd name="connsiteY3" fmla="*/ 3430293 h 3430293"/>
              <a:gd name="connsiteX4" fmla="*/ 0 w 4160520"/>
              <a:gd name="connsiteY4" fmla="*/ 1351732 h 34302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60520" h="3430293">
                <a:moveTo>
                  <a:pt x="1352836" y="0"/>
                </a:moveTo>
                <a:lnTo>
                  <a:pt x="2807685" y="0"/>
                </a:lnTo>
                <a:lnTo>
                  <a:pt x="4160520" y="1351732"/>
                </a:lnTo>
                <a:lnTo>
                  <a:pt x="2080261" y="3430293"/>
                </a:lnTo>
                <a:lnTo>
                  <a:pt x="0" y="135173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028" name="Picture 4" descr="MySQL Archivi - Pinguino stordito">
            <a:extLst>
              <a:ext uri="{FF2B5EF4-FFF2-40B4-BE49-F238E27FC236}">
                <a16:creationId xmlns:a16="http://schemas.microsoft.com/office/drawing/2014/main" id="{5556C76A-2ECB-CCC7-8823-FE14A2D927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26866" y="481797"/>
            <a:ext cx="1667086" cy="1667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67" name="Isosceles Triangle 1066">
            <a:extLst>
              <a:ext uri="{FF2B5EF4-FFF2-40B4-BE49-F238E27FC236}">
                <a16:creationId xmlns:a16="http://schemas.microsoft.com/office/drawing/2014/main" id="{D3EB41F8-8868-4FC3-8553-94FEE5A8B8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52972" y="6102888"/>
            <a:ext cx="1510228" cy="755112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9" name="Freeform: Shape 1068">
            <a:extLst>
              <a:ext uri="{FF2B5EF4-FFF2-40B4-BE49-F238E27FC236}">
                <a16:creationId xmlns:a16="http://schemas.microsoft.com/office/drawing/2014/main" id="{39671820-9967-4806-B0A7-4944C2A4A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447566" y="3562194"/>
            <a:ext cx="3997403" cy="3295805"/>
          </a:xfrm>
          <a:custGeom>
            <a:avLst/>
            <a:gdLst>
              <a:gd name="connsiteX0" fmla="*/ 1352836 w 4160520"/>
              <a:gd name="connsiteY0" fmla="*/ 0 h 3430293"/>
              <a:gd name="connsiteX1" fmla="*/ 2807685 w 4160520"/>
              <a:gd name="connsiteY1" fmla="*/ 0 h 3430293"/>
              <a:gd name="connsiteX2" fmla="*/ 4160520 w 4160520"/>
              <a:gd name="connsiteY2" fmla="*/ 1351732 h 3430293"/>
              <a:gd name="connsiteX3" fmla="*/ 2080261 w 4160520"/>
              <a:gd name="connsiteY3" fmla="*/ 3430293 h 3430293"/>
              <a:gd name="connsiteX4" fmla="*/ 0 w 4160520"/>
              <a:gd name="connsiteY4" fmla="*/ 1351732 h 34302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60520" h="3430293">
                <a:moveTo>
                  <a:pt x="1352836" y="0"/>
                </a:moveTo>
                <a:lnTo>
                  <a:pt x="2807685" y="0"/>
                </a:lnTo>
                <a:lnTo>
                  <a:pt x="4160520" y="1351732"/>
                </a:lnTo>
                <a:lnTo>
                  <a:pt x="2080261" y="3430293"/>
                </a:lnTo>
                <a:lnTo>
                  <a:pt x="0" y="135173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026" name="Picture 2" descr="Ordinare una lista in python - AmicoProf.it">
            <a:extLst>
              <a:ext uri="{FF2B5EF4-FFF2-40B4-BE49-F238E27FC236}">
                <a16:creationId xmlns:a16="http://schemas.microsoft.com/office/drawing/2014/main" id="{A5474C0A-44E7-0D27-47D9-E108639EB4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41347" y="3006162"/>
            <a:ext cx="2524866" cy="852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523514D-2B02-BF18-E682-C47D3FC96C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89580" y="4808195"/>
            <a:ext cx="2141658" cy="1531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76122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D7EFA53-262B-8427-1A51-715CD143E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633A75E-2F85-711E-DA2A-3D511A5870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274843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D7EFA53-262B-8427-1A51-715CD143E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633A75E-2F85-711E-DA2A-3D511A5870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389880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D7EFA53-262B-8427-1A51-715CD143E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633A75E-2F85-711E-DA2A-3D511A5870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369904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0" name="Group 28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30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magine 2">
            <a:hlinkClick r:id="rId2"/>
            <a:extLst>
              <a:ext uri="{FF2B5EF4-FFF2-40B4-BE49-F238E27FC236}">
                <a16:creationId xmlns:a16="http://schemas.microsoft.com/office/drawing/2014/main" id="{FA672372-F497-5E2E-FFED-0FCB9813C6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652" y="643467"/>
            <a:ext cx="6856695" cy="557106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2907948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182</TotalTime>
  <Words>71</Words>
  <Application>Microsoft Office PowerPoint</Application>
  <PresentationFormat>Widescreen</PresentationFormat>
  <Paragraphs>20</Paragraphs>
  <Slides>19</Slides>
  <Notes>1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19</vt:i4>
      </vt:variant>
    </vt:vector>
  </HeadingPairs>
  <TitlesOfParts>
    <vt:vector size="26" baseType="lpstr">
      <vt:lpstr>Arial</vt:lpstr>
      <vt:lpstr>Bookman Old Style</vt:lpstr>
      <vt:lpstr>Calibri</vt:lpstr>
      <vt:lpstr>Calibri Light</vt:lpstr>
      <vt:lpstr>Mangal</vt:lpstr>
      <vt:lpstr>Wingdings</vt:lpstr>
      <vt:lpstr>Tema di Office</vt:lpstr>
      <vt:lpstr>Presentazione standard di PowerPoint</vt:lpstr>
      <vt:lpstr>Indice del progetto:     </vt:lpstr>
      <vt:lpstr>Obiettivo del progetto </vt:lpstr>
      <vt:lpstr>Realizzazione</vt:lpstr>
      <vt:lpstr>Strumenti utilizzati 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Food Cloud All Reviews</vt:lpstr>
      <vt:lpstr>Restaurants with less than 50 reviews</vt:lpstr>
      <vt:lpstr>Presentazione standard di PowerPoint</vt:lpstr>
      <vt:lpstr>Creative Poster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TripAdvisor</dc:title>
  <dc:creator>Matteo Sivoccia</dc:creator>
  <cp:lastModifiedBy>Matteo Sivoccia</cp:lastModifiedBy>
  <cp:revision>6</cp:revision>
  <dcterms:created xsi:type="dcterms:W3CDTF">2022-06-06T21:01:50Z</dcterms:created>
  <dcterms:modified xsi:type="dcterms:W3CDTF">2022-06-17T16:59:52Z</dcterms:modified>
</cp:coreProperties>
</file>